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36"/>
  </p:notesMasterIdLst>
  <p:sldIdLst>
    <p:sldId id="256" r:id="rId2"/>
    <p:sldId id="292" r:id="rId3"/>
    <p:sldId id="257" r:id="rId4"/>
    <p:sldId id="269" r:id="rId5"/>
    <p:sldId id="270" r:id="rId6"/>
    <p:sldId id="271" r:id="rId7"/>
    <p:sldId id="272" r:id="rId8"/>
    <p:sldId id="273" r:id="rId9"/>
    <p:sldId id="274" r:id="rId10"/>
    <p:sldId id="279" r:id="rId11"/>
    <p:sldId id="276" r:id="rId12"/>
    <p:sldId id="277" r:id="rId13"/>
    <p:sldId id="278" r:id="rId14"/>
    <p:sldId id="280" r:id="rId15"/>
    <p:sldId id="293" r:id="rId16"/>
    <p:sldId id="286" r:id="rId17"/>
    <p:sldId id="281" r:id="rId18"/>
    <p:sldId id="283" r:id="rId19"/>
    <p:sldId id="284" r:id="rId20"/>
    <p:sldId id="287" r:id="rId21"/>
    <p:sldId id="285" r:id="rId22"/>
    <p:sldId id="288" r:id="rId23"/>
    <p:sldId id="289" r:id="rId24"/>
    <p:sldId id="294" r:id="rId25"/>
    <p:sldId id="290" r:id="rId26"/>
    <p:sldId id="291" r:id="rId27"/>
    <p:sldId id="295" r:id="rId28"/>
    <p:sldId id="297" r:id="rId29"/>
    <p:sldId id="298" r:id="rId30"/>
    <p:sldId id="299" r:id="rId31"/>
    <p:sldId id="300" r:id="rId32"/>
    <p:sldId id="301" r:id="rId33"/>
    <p:sldId id="303" r:id="rId34"/>
    <p:sldId id="302"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1A0AAC-0E0B-4610-BFFB-FEF5C07F2AA8}" v="770" dt="2024-05-23T17:22:26.2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9804" autoAdjust="0"/>
  </p:normalViewPr>
  <p:slideViewPr>
    <p:cSldViewPr snapToGrid="0">
      <p:cViewPr varScale="1">
        <p:scale>
          <a:sx n="74" d="100"/>
          <a:sy n="74" d="100"/>
        </p:scale>
        <p:origin x="31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shath Lubna" userId="a894446ce5b76c85" providerId="LiveId" clId="{A21A0AAC-0E0B-4610-BFFB-FEF5C07F2AA8}"/>
    <pc:docChg chg="undo custSel addSld delSld modSld sldOrd modMainMaster">
      <pc:chgData name="Ayshath Lubna" userId="a894446ce5b76c85" providerId="LiveId" clId="{A21A0AAC-0E0B-4610-BFFB-FEF5C07F2AA8}" dt="2024-05-23T17:26:02.299" v="8292" actId="20577"/>
      <pc:docMkLst>
        <pc:docMk/>
      </pc:docMkLst>
      <pc:sldChg chg="addSp delSp modSp mod setBg">
        <pc:chgData name="Ayshath Lubna" userId="a894446ce5b76c85" providerId="LiveId" clId="{A21A0AAC-0E0B-4610-BFFB-FEF5C07F2AA8}" dt="2024-05-19T20:12:28.410" v="5399" actId="1076"/>
        <pc:sldMkLst>
          <pc:docMk/>
          <pc:sldMk cId="3059150981" sldId="256"/>
        </pc:sldMkLst>
        <pc:spChg chg="mod">
          <ac:chgData name="Ayshath Lubna" userId="a894446ce5b76c85" providerId="LiveId" clId="{A21A0AAC-0E0B-4610-BFFB-FEF5C07F2AA8}" dt="2024-05-19T19:42:37.273" v="5269" actId="2711"/>
          <ac:spMkLst>
            <pc:docMk/>
            <pc:sldMk cId="3059150981" sldId="256"/>
            <ac:spMk id="4" creationId="{37A8CC46-1A9C-479A-D7E3-ECF19510806B}"/>
          </ac:spMkLst>
        </pc:spChg>
        <pc:spChg chg="del mod">
          <ac:chgData name="Ayshath Lubna" userId="a894446ce5b76c85" providerId="LiveId" clId="{A21A0AAC-0E0B-4610-BFFB-FEF5C07F2AA8}" dt="2024-05-19T20:10:32.498" v="5375" actId="478"/>
          <ac:spMkLst>
            <pc:docMk/>
            <pc:sldMk cId="3059150981" sldId="256"/>
            <ac:spMk id="5" creationId="{1325A565-9556-2F09-748D-3A3ED9EF2C92}"/>
          </ac:spMkLst>
        </pc:spChg>
        <pc:spChg chg="del mod">
          <ac:chgData name="Ayshath Lubna" userId="a894446ce5b76c85" providerId="LiveId" clId="{A21A0AAC-0E0B-4610-BFFB-FEF5C07F2AA8}" dt="2024-05-19T20:04:06.620" v="5349" actId="478"/>
          <ac:spMkLst>
            <pc:docMk/>
            <pc:sldMk cId="3059150981" sldId="256"/>
            <ac:spMk id="6" creationId="{F058BF2B-83D6-8C70-14C3-0BA29630F2D9}"/>
          </ac:spMkLst>
        </pc:spChg>
        <pc:spChg chg="add mod">
          <ac:chgData name="Ayshath Lubna" userId="a894446ce5b76c85" providerId="LiveId" clId="{A21A0AAC-0E0B-4610-BFFB-FEF5C07F2AA8}" dt="2024-05-19T20:12:19.644" v="5398" actId="1076"/>
          <ac:spMkLst>
            <pc:docMk/>
            <pc:sldMk cId="3059150981" sldId="256"/>
            <ac:spMk id="10" creationId="{2B8EAD80-D543-998D-6126-BC06337F6162}"/>
          </ac:spMkLst>
        </pc:spChg>
        <pc:picChg chg="add del mod">
          <ac:chgData name="Ayshath Lubna" userId="a894446ce5b76c85" providerId="LiveId" clId="{A21A0AAC-0E0B-4610-BFFB-FEF5C07F2AA8}" dt="2024-05-19T20:10:03.504" v="5369" actId="478"/>
          <ac:picMkLst>
            <pc:docMk/>
            <pc:sldMk cId="3059150981" sldId="256"/>
            <ac:picMk id="7" creationId="{C7DA7594-FA4E-354C-5146-7EEF6D9ED6CF}"/>
          </ac:picMkLst>
        </pc:picChg>
        <pc:picChg chg="add mod">
          <ac:chgData name="Ayshath Lubna" userId="a894446ce5b76c85" providerId="LiveId" clId="{A21A0AAC-0E0B-4610-BFFB-FEF5C07F2AA8}" dt="2024-05-19T20:12:28.410" v="5399" actId="1076"/>
          <ac:picMkLst>
            <pc:docMk/>
            <pc:sldMk cId="3059150981" sldId="256"/>
            <ac:picMk id="9" creationId="{00FCF0D2-0FE4-7667-4A5C-A6B814F1B15E}"/>
          </ac:picMkLst>
        </pc:picChg>
      </pc:sldChg>
      <pc:sldChg chg="addSp delSp modSp mod setBg">
        <pc:chgData name="Ayshath Lubna" userId="a894446ce5b76c85" providerId="LiveId" clId="{A21A0AAC-0E0B-4610-BFFB-FEF5C07F2AA8}" dt="2024-05-19T20:25:17.899" v="5812" actId="14100"/>
        <pc:sldMkLst>
          <pc:docMk/>
          <pc:sldMk cId="2722727751" sldId="257"/>
        </pc:sldMkLst>
        <pc:spChg chg="add mod">
          <ac:chgData name="Ayshath Lubna" userId="a894446ce5b76c85" providerId="LiveId" clId="{A21A0AAC-0E0B-4610-BFFB-FEF5C07F2AA8}" dt="2024-05-19T20:25:17.899" v="5812" actId="14100"/>
          <ac:spMkLst>
            <pc:docMk/>
            <pc:sldMk cId="2722727751" sldId="257"/>
            <ac:spMk id="2" creationId="{0F99861E-CA51-183A-DCF7-94D997DA2628}"/>
          </ac:spMkLst>
        </pc:spChg>
        <pc:spChg chg="add mod">
          <ac:chgData name="Ayshath Lubna" userId="a894446ce5b76c85" providerId="LiveId" clId="{A21A0AAC-0E0B-4610-BFFB-FEF5C07F2AA8}" dt="2024-05-19T20:25:09.734" v="5810" actId="1076"/>
          <ac:spMkLst>
            <pc:docMk/>
            <pc:sldMk cId="2722727751" sldId="257"/>
            <ac:spMk id="3" creationId="{90851903-03F8-1165-9F51-A5FFCFB26396}"/>
          </ac:spMkLst>
        </pc:spChg>
        <pc:spChg chg="mod">
          <ac:chgData name="Ayshath Lubna" userId="a894446ce5b76c85" providerId="LiveId" clId="{A21A0AAC-0E0B-4610-BFFB-FEF5C07F2AA8}" dt="2024-05-19T19:42:31.022" v="5268" actId="2711"/>
          <ac:spMkLst>
            <pc:docMk/>
            <pc:sldMk cId="2722727751" sldId="257"/>
            <ac:spMk id="4" creationId="{37A8CC46-1A9C-479A-D7E3-ECF19510806B}"/>
          </ac:spMkLst>
        </pc:spChg>
        <pc:spChg chg="del mod">
          <ac:chgData name="Ayshath Lubna" userId="a894446ce5b76c85" providerId="LiveId" clId="{A21A0AAC-0E0B-4610-BFFB-FEF5C07F2AA8}" dt="2024-05-19T20:22:19.985" v="5640" actId="478"/>
          <ac:spMkLst>
            <pc:docMk/>
            <pc:sldMk cId="2722727751" sldId="257"/>
            <ac:spMk id="5" creationId="{1325A565-9556-2F09-748D-3A3ED9EF2C92}"/>
          </ac:spMkLst>
        </pc:spChg>
        <pc:picChg chg="add mod">
          <ac:chgData name="Ayshath Lubna" userId="a894446ce5b76c85" providerId="LiveId" clId="{A21A0AAC-0E0B-4610-BFFB-FEF5C07F2AA8}" dt="2024-05-19T20:25:09.734" v="5810" actId="1076"/>
          <ac:picMkLst>
            <pc:docMk/>
            <pc:sldMk cId="2722727751" sldId="257"/>
            <ac:picMk id="7" creationId="{37FE3B3F-9A7F-37C0-04D4-8D291887AF7B}"/>
          </ac:picMkLst>
        </pc:picChg>
      </pc:sldChg>
      <pc:sldChg chg="addSp delSp modSp del mod setBg">
        <pc:chgData name="Ayshath Lubna" userId="a894446ce5b76c85" providerId="LiveId" clId="{A21A0AAC-0E0B-4610-BFFB-FEF5C07F2AA8}" dt="2024-05-18T20:56:52.713" v="1278" actId="47"/>
        <pc:sldMkLst>
          <pc:docMk/>
          <pc:sldMk cId="1291661661" sldId="258"/>
        </pc:sldMkLst>
        <pc:spChg chg="del mod">
          <ac:chgData name="Ayshath Lubna" userId="a894446ce5b76c85" providerId="LiveId" clId="{A21A0AAC-0E0B-4610-BFFB-FEF5C07F2AA8}" dt="2024-05-18T20:13:38.488" v="592" actId="21"/>
          <ac:spMkLst>
            <pc:docMk/>
            <pc:sldMk cId="1291661661" sldId="258"/>
            <ac:spMk id="2" creationId="{2522D42D-85F4-2036-C5BF-D98368D93A8C}"/>
          </ac:spMkLst>
        </pc:spChg>
        <pc:spChg chg="mod">
          <ac:chgData name="Ayshath Lubna" userId="a894446ce5b76c85" providerId="LiveId" clId="{A21A0AAC-0E0B-4610-BFFB-FEF5C07F2AA8}" dt="2024-05-18T20:08:41.544" v="494" actId="2711"/>
          <ac:spMkLst>
            <pc:docMk/>
            <pc:sldMk cId="1291661661" sldId="258"/>
            <ac:spMk id="4" creationId="{37A8CC46-1A9C-479A-D7E3-ECF19510806B}"/>
          </ac:spMkLst>
        </pc:spChg>
        <pc:spChg chg="mod">
          <ac:chgData name="Ayshath Lubna" userId="a894446ce5b76c85" providerId="LiveId" clId="{A21A0AAC-0E0B-4610-BFFB-FEF5C07F2AA8}" dt="2024-05-18T20:09:23.808" v="512" actId="20577"/>
          <ac:spMkLst>
            <pc:docMk/>
            <pc:sldMk cId="1291661661" sldId="258"/>
            <ac:spMk id="5" creationId="{1325A565-9556-2F09-748D-3A3ED9EF2C92}"/>
          </ac:spMkLst>
        </pc:spChg>
        <pc:spChg chg="del mod">
          <ac:chgData name="Ayshath Lubna" userId="a894446ce5b76c85" providerId="LiveId" clId="{A21A0AAC-0E0B-4610-BFFB-FEF5C07F2AA8}" dt="2024-05-18T20:10:27.589" v="572" actId="478"/>
          <ac:spMkLst>
            <pc:docMk/>
            <pc:sldMk cId="1291661661" sldId="258"/>
            <ac:spMk id="6" creationId="{F058BF2B-83D6-8C70-14C3-0BA29630F2D9}"/>
          </ac:spMkLst>
        </pc:spChg>
        <pc:spChg chg="add del mod">
          <ac:chgData name="Ayshath Lubna" userId="a894446ce5b76c85" providerId="LiveId" clId="{A21A0AAC-0E0B-4610-BFFB-FEF5C07F2AA8}" dt="2024-05-18T20:04:35.721" v="217" actId="21"/>
          <ac:spMkLst>
            <pc:docMk/>
            <pc:sldMk cId="1291661661" sldId="258"/>
            <ac:spMk id="11" creationId="{5602900C-3DD5-E492-DDD9-4B029E167776}"/>
          </ac:spMkLst>
        </pc:spChg>
        <pc:spChg chg="add mod">
          <ac:chgData name="Ayshath Lubna" userId="a894446ce5b76c85" providerId="LiveId" clId="{A21A0AAC-0E0B-4610-BFFB-FEF5C07F2AA8}" dt="2024-05-18T20:06:30.268" v="487" actId="2711"/>
          <ac:spMkLst>
            <pc:docMk/>
            <pc:sldMk cId="1291661661" sldId="258"/>
            <ac:spMk id="12" creationId="{5602900C-3DD5-E492-DDD9-4B029E167776}"/>
          </ac:spMkLst>
        </pc:spChg>
        <pc:spChg chg="add mod">
          <ac:chgData name="Ayshath Lubna" userId="a894446ce5b76c85" providerId="LiveId" clId="{A21A0AAC-0E0B-4610-BFFB-FEF5C07F2AA8}" dt="2024-05-18T20:11:36.241" v="579" actId="206"/>
          <ac:spMkLst>
            <pc:docMk/>
            <pc:sldMk cId="1291661661" sldId="258"/>
            <ac:spMk id="13" creationId="{49E78E46-97D4-B88D-D399-90419526EA25}"/>
          </ac:spMkLst>
        </pc:spChg>
        <pc:spChg chg="add mod">
          <ac:chgData name="Ayshath Lubna" userId="a894446ce5b76c85" providerId="LiveId" clId="{A21A0AAC-0E0B-4610-BFFB-FEF5C07F2AA8}" dt="2024-05-18T20:15:16.178" v="606" actId="1076"/>
          <ac:spMkLst>
            <pc:docMk/>
            <pc:sldMk cId="1291661661" sldId="258"/>
            <ac:spMk id="14" creationId="{F730D02E-658E-AD34-C516-0BFD27530E4A}"/>
          </ac:spMkLst>
        </pc:spChg>
        <pc:spChg chg="add mod">
          <ac:chgData name="Ayshath Lubna" userId="a894446ce5b76c85" providerId="LiveId" clId="{A21A0AAC-0E0B-4610-BFFB-FEF5C07F2AA8}" dt="2024-05-18T20:13:21.578" v="589" actId="571"/>
          <ac:spMkLst>
            <pc:docMk/>
            <pc:sldMk cId="1291661661" sldId="258"/>
            <ac:spMk id="16" creationId="{4893DEF7-468B-EA44-B3D3-A3E5A38DA88B}"/>
          </ac:spMkLst>
        </pc:spChg>
        <pc:spChg chg="add del mod">
          <ac:chgData name="Ayshath Lubna" userId="a894446ce5b76c85" providerId="LiveId" clId="{A21A0AAC-0E0B-4610-BFFB-FEF5C07F2AA8}" dt="2024-05-18T20:17:56.484" v="630" actId="478"/>
          <ac:spMkLst>
            <pc:docMk/>
            <pc:sldMk cId="1291661661" sldId="258"/>
            <ac:spMk id="18" creationId="{11F61237-9931-6CC6-B532-127A2EC6350C}"/>
          </ac:spMkLst>
        </pc:spChg>
        <pc:spChg chg="add mod">
          <ac:chgData name="Ayshath Lubna" userId="a894446ce5b76c85" providerId="LiveId" clId="{A21A0AAC-0E0B-4610-BFFB-FEF5C07F2AA8}" dt="2024-05-18T20:13:46.419" v="595" actId="21"/>
          <ac:spMkLst>
            <pc:docMk/>
            <pc:sldMk cId="1291661661" sldId="258"/>
            <ac:spMk id="19" creationId="{2522D42D-85F4-2036-C5BF-D98368D93A8C}"/>
          </ac:spMkLst>
        </pc:spChg>
        <pc:spChg chg="add mod ord">
          <ac:chgData name="Ayshath Lubna" userId="a894446ce5b76c85" providerId="LiveId" clId="{A21A0AAC-0E0B-4610-BFFB-FEF5C07F2AA8}" dt="2024-05-18T20:17:04.086" v="624" actId="164"/>
          <ac:spMkLst>
            <pc:docMk/>
            <pc:sldMk cId="1291661661" sldId="258"/>
            <ac:spMk id="20" creationId="{0E2F0C76-3E7B-0FA4-82F7-7873F2D3C559}"/>
          </ac:spMkLst>
        </pc:spChg>
        <pc:spChg chg="add mod">
          <ac:chgData name="Ayshath Lubna" userId="a894446ce5b76c85" providerId="LiveId" clId="{A21A0AAC-0E0B-4610-BFFB-FEF5C07F2AA8}" dt="2024-05-18T20:18:17.895" v="634"/>
          <ac:spMkLst>
            <pc:docMk/>
            <pc:sldMk cId="1291661661" sldId="258"/>
            <ac:spMk id="22" creationId="{4E3037A9-CF2C-689A-75BD-A3AF6B6752E9}"/>
          </ac:spMkLst>
        </pc:spChg>
        <pc:grpChg chg="add mod">
          <ac:chgData name="Ayshath Lubna" userId="a894446ce5b76c85" providerId="LiveId" clId="{A21A0AAC-0E0B-4610-BFFB-FEF5C07F2AA8}" dt="2024-05-18T20:17:11.487" v="625" actId="14100"/>
          <ac:grpSpMkLst>
            <pc:docMk/>
            <pc:sldMk cId="1291661661" sldId="258"/>
            <ac:grpSpMk id="21" creationId="{83A7297A-DE32-B2AF-FD6E-E480BAE95769}"/>
          </ac:grpSpMkLst>
        </pc:grpChg>
        <pc:picChg chg="del mod">
          <ac:chgData name="Ayshath Lubna" userId="a894446ce5b76c85" providerId="LiveId" clId="{A21A0AAC-0E0B-4610-BFFB-FEF5C07F2AA8}" dt="2024-05-18T20:12:23.409" v="581" actId="21"/>
          <ac:picMkLst>
            <pc:docMk/>
            <pc:sldMk cId="1291661661" sldId="258"/>
            <ac:picMk id="10" creationId="{908E08D0-84DD-BA3B-6809-8A19E1EC1159}"/>
          </ac:picMkLst>
        </pc:picChg>
        <pc:picChg chg="add mod">
          <ac:chgData name="Ayshath Lubna" userId="a894446ce5b76c85" providerId="LiveId" clId="{A21A0AAC-0E0B-4610-BFFB-FEF5C07F2AA8}" dt="2024-05-18T20:16:44.180" v="623" actId="14100"/>
          <ac:picMkLst>
            <pc:docMk/>
            <pc:sldMk cId="1291661661" sldId="258"/>
            <ac:picMk id="15" creationId="{908E08D0-84DD-BA3B-6809-8A19E1EC1159}"/>
          </ac:picMkLst>
        </pc:picChg>
        <pc:picChg chg="add mod">
          <ac:chgData name="Ayshath Lubna" userId="a894446ce5b76c85" providerId="LiveId" clId="{A21A0AAC-0E0B-4610-BFFB-FEF5C07F2AA8}" dt="2024-05-18T20:13:21.578" v="589" actId="571"/>
          <ac:picMkLst>
            <pc:docMk/>
            <pc:sldMk cId="1291661661" sldId="258"/>
            <ac:picMk id="17" creationId="{10C66811-0FDE-612F-06FE-26E0A58059E4}"/>
          </ac:picMkLst>
        </pc:picChg>
        <pc:picChg chg="mod ord">
          <ac:chgData name="Ayshath Lubna" userId="a894446ce5b76c85" providerId="LiveId" clId="{A21A0AAC-0E0B-4610-BFFB-FEF5C07F2AA8}" dt="2024-05-18T20:17:04.086" v="624" actId="164"/>
          <ac:picMkLst>
            <pc:docMk/>
            <pc:sldMk cId="1291661661" sldId="258"/>
            <ac:picMk id="29" creationId="{E56EA22B-A1C1-33E3-9FD2-9B122E7EA498}"/>
          </ac:picMkLst>
        </pc:picChg>
      </pc:sldChg>
      <pc:sldChg chg="del">
        <pc:chgData name="Ayshath Lubna" userId="a894446ce5b76c85" providerId="LiveId" clId="{A21A0AAC-0E0B-4610-BFFB-FEF5C07F2AA8}" dt="2024-05-18T20:56:39.609" v="1266" actId="47"/>
        <pc:sldMkLst>
          <pc:docMk/>
          <pc:sldMk cId="1032132140" sldId="259"/>
        </pc:sldMkLst>
      </pc:sldChg>
      <pc:sldChg chg="del">
        <pc:chgData name="Ayshath Lubna" userId="a894446ce5b76c85" providerId="LiveId" clId="{A21A0AAC-0E0B-4610-BFFB-FEF5C07F2AA8}" dt="2024-05-18T20:56:40.281" v="1267" actId="47"/>
        <pc:sldMkLst>
          <pc:docMk/>
          <pc:sldMk cId="663906476" sldId="260"/>
        </pc:sldMkLst>
      </pc:sldChg>
      <pc:sldChg chg="del">
        <pc:chgData name="Ayshath Lubna" userId="a894446ce5b76c85" providerId="LiveId" clId="{A21A0AAC-0E0B-4610-BFFB-FEF5C07F2AA8}" dt="2024-05-18T20:56:40.751" v="1268" actId="47"/>
        <pc:sldMkLst>
          <pc:docMk/>
          <pc:sldMk cId="3365523830" sldId="261"/>
        </pc:sldMkLst>
      </pc:sldChg>
      <pc:sldChg chg="del">
        <pc:chgData name="Ayshath Lubna" userId="a894446ce5b76c85" providerId="LiveId" clId="{A21A0AAC-0E0B-4610-BFFB-FEF5C07F2AA8}" dt="2024-05-18T20:56:41.023" v="1269" actId="47"/>
        <pc:sldMkLst>
          <pc:docMk/>
          <pc:sldMk cId="1050757208" sldId="262"/>
        </pc:sldMkLst>
      </pc:sldChg>
      <pc:sldChg chg="del">
        <pc:chgData name="Ayshath Lubna" userId="a894446ce5b76c85" providerId="LiveId" clId="{A21A0AAC-0E0B-4610-BFFB-FEF5C07F2AA8}" dt="2024-05-18T20:56:41.232" v="1270" actId="47"/>
        <pc:sldMkLst>
          <pc:docMk/>
          <pc:sldMk cId="3062542132" sldId="263"/>
        </pc:sldMkLst>
      </pc:sldChg>
      <pc:sldChg chg="del">
        <pc:chgData name="Ayshath Lubna" userId="a894446ce5b76c85" providerId="LiveId" clId="{A21A0AAC-0E0B-4610-BFFB-FEF5C07F2AA8}" dt="2024-05-18T20:56:41.417" v="1271" actId="47"/>
        <pc:sldMkLst>
          <pc:docMk/>
          <pc:sldMk cId="1356617302" sldId="264"/>
        </pc:sldMkLst>
      </pc:sldChg>
      <pc:sldChg chg="del">
        <pc:chgData name="Ayshath Lubna" userId="a894446ce5b76c85" providerId="LiveId" clId="{A21A0AAC-0E0B-4610-BFFB-FEF5C07F2AA8}" dt="2024-05-18T20:56:41.593" v="1272" actId="47"/>
        <pc:sldMkLst>
          <pc:docMk/>
          <pc:sldMk cId="1760393692" sldId="265"/>
        </pc:sldMkLst>
      </pc:sldChg>
      <pc:sldChg chg="modSp del mod">
        <pc:chgData name="Ayshath Lubna" userId="a894446ce5b76c85" providerId="LiveId" clId="{A21A0AAC-0E0B-4610-BFFB-FEF5C07F2AA8}" dt="2024-05-18T20:56:41.796" v="1273" actId="47"/>
        <pc:sldMkLst>
          <pc:docMk/>
          <pc:sldMk cId="586551290" sldId="266"/>
        </pc:sldMkLst>
        <pc:picChg chg="mod">
          <ac:chgData name="Ayshath Lubna" userId="a894446ce5b76c85" providerId="LiveId" clId="{A21A0AAC-0E0B-4610-BFFB-FEF5C07F2AA8}" dt="2024-05-18T19:41:20.129" v="0" actId="1076"/>
          <ac:picMkLst>
            <pc:docMk/>
            <pc:sldMk cId="586551290" sldId="266"/>
            <ac:picMk id="19" creationId="{F59FF69B-163D-C59A-D2B3-A39AF9A17F2D}"/>
          </ac:picMkLst>
        </pc:picChg>
      </pc:sldChg>
      <pc:sldChg chg="del">
        <pc:chgData name="Ayshath Lubna" userId="a894446ce5b76c85" providerId="LiveId" clId="{A21A0AAC-0E0B-4610-BFFB-FEF5C07F2AA8}" dt="2024-05-18T20:56:41.972" v="1274" actId="47"/>
        <pc:sldMkLst>
          <pc:docMk/>
          <pc:sldMk cId="3153482260" sldId="267"/>
        </pc:sldMkLst>
      </pc:sldChg>
      <pc:sldChg chg="del">
        <pc:chgData name="Ayshath Lubna" userId="a894446ce5b76c85" providerId="LiveId" clId="{A21A0AAC-0E0B-4610-BFFB-FEF5C07F2AA8}" dt="2024-05-18T20:56:42.385" v="1275" actId="47"/>
        <pc:sldMkLst>
          <pc:docMk/>
          <pc:sldMk cId="669932604" sldId="268"/>
        </pc:sldMkLst>
      </pc:sldChg>
      <pc:sldChg chg="addSp delSp modSp add del mod">
        <pc:chgData name="Ayshath Lubna" userId="a894446ce5b76c85" providerId="LiveId" clId="{A21A0AAC-0E0B-4610-BFFB-FEF5C07F2AA8}" dt="2024-05-19T20:29:19.841" v="5841" actId="1076"/>
        <pc:sldMkLst>
          <pc:docMk/>
          <pc:sldMk cId="145756498" sldId="269"/>
        </pc:sldMkLst>
        <pc:spChg chg="add mod">
          <ac:chgData name="Ayshath Lubna" userId="a894446ce5b76c85" providerId="LiveId" clId="{A21A0AAC-0E0B-4610-BFFB-FEF5C07F2AA8}" dt="2024-05-18T20:50:12.611" v="1205" actId="14100"/>
          <ac:spMkLst>
            <pc:docMk/>
            <pc:sldMk cId="145756498" sldId="269"/>
            <ac:spMk id="6" creationId="{209AAC58-624D-B050-58E3-60436FC03A4F}"/>
          </ac:spMkLst>
        </pc:spChg>
        <pc:spChg chg="del">
          <ac:chgData name="Ayshath Lubna" userId="a894446ce5b76c85" providerId="LiveId" clId="{A21A0AAC-0E0B-4610-BFFB-FEF5C07F2AA8}" dt="2024-05-18T20:28:04.040" v="646" actId="478"/>
          <ac:spMkLst>
            <pc:docMk/>
            <pc:sldMk cId="145756498" sldId="269"/>
            <ac:spMk id="13" creationId="{49E78E46-97D4-B88D-D399-90419526EA25}"/>
          </ac:spMkLst>
        </pc:spChg>
        <pc:spChg chg="mod">
          <ac:chgData name="Ayshath Lubna" userId="a894446ce5b76c85" providerId="LiveId" clId="{A21A0AAC-0E0B-4610-BFFB-FEF5C07F2AA8}" dt="2024-05-18T20:48:05.894" v="1169" actId="14100"/>
          <ac:spMkLst>
            <pc:docMk/>
            <pc:sldMk cId="145756498" sldId="269"/>
            <ac:spMk id="14" creationId="{F730D02E-658E-AD34-C516-0BFD27530E4A}"/>
          </ac:spMkLst>
        </pc:spChg>
        <pc:spChg chg="add mod ord">
          <ac:chgData name="Ayshath Lubna" userId="a894446ce5b76c85" providerId="LiveId" clId="{A21A0AAC-0E0B-4610-BFFB-FEF5C07F2AA8}" dt="2024-05-18T20:47:27.657" v="1167" actId="14100"/>
          <ac:spMkLst>
            <pc:docMk/>
            <pc:sldMk cId="145756498" sldId="269"/>
            <ac:spMk id="17" creationId="{81F627E2-E294-28C5-CD4A-DEF0C7315079}"/>
          </ac:spMkLst>
        </pc:spChg>
        <pc:spChg chg="del">
          <ac:chgData name="Ayshath Lubna" userId="a894446ce5b76c85" providerId="LiveId" clId="{A21A0AAC-0E0B-4610-BFFB-FEF5C07F2AA8}" dt="2024-05-18T20:26:13.684" v="636" actId="478"/>
          <ac:spMkLst>
            <pc:docMk/>
            <pc:sldMk cId="145756498" sldId="269"/>
            <ac:spMk id="22" creationId="{4E3037A9-CF2C-689A-75BD-A3AF6B6752E9}"/>
          </ac:spMkLst>
        </pc:spChg>
        <pc:spChg chg="add mod">
          <ac:chgData name="Ayshath Lubna" userId="a894446ce5b76c85" providerId="LiveId" clId="{A21A0AAC-0E0B-4610-BFFB-FEF5C07F2AA8}" dt="2024-05-18T20:51:00.594" v="1208" actId="403"/>
          <ac:spMkLst>
            <pc:docMk/>
            <pc:sldMk cId="145756498" sldId="269"/>
            <ac:spMk id="26" creationId="{F71FBD58-6B9B-0130-8121-4650BA0B94EF}"/>
          </ac:spMkLst>
        </pc:spChg>
        <pc:spChg chg="add mod">
          <ac:chgData name="Ayshath Lubna" userId="a894446ce5b76c85" providerId="LiveId" clId="{A21A0AAC-0E0B-4610-BFFB-FEF5C07F2AA8}" dt="2024-05-18T20:54:06.147" v="1255" actId="1076"/>
          <ac:spMkLst>
            <pc:docMk/>
            <pc:sldMk cId="145756498" sldId="269"/>
            <ac:spMk id="27" creationId="{53924989-FF99-91F0-CE98-FAB85E478707}"/>
          </ac:spMkLst>
        </pc:spChg>
        <pc:grpChg chg="del">
          <ac:chgData name="Ayshath Lubna" userId="a894446ce5b76c85" providerId="LiveId" clId="{A21A0AAC-0E0B-4610-BFFB-FEF5C07F2AA8}" dt="2024-05-18T20:26:16.979" v="637" actId="478"/>
          <ac:grpSpMkLst>
            <pc:docMk/>
            <pc:sldMk cId="145756498" sldId="269"/>
            <ac:grpSpMk id="21" creationId="{83A7297A-DE32-B2AF-FD6E-E480BAE95769}"/>
          </ac:grpSpMkLst>
        </pc:grpChg>
        <pc:picChg chg="add mod modCrop">
          <ac:chgData name="Ayshath Lubna" userId="a894446ce5b76c85" providerId="LiveId" clId="{A21A0AAC-0E0B-4610-BFFB-FEF5C07F2AA8}" dt="2024-05-18T21:30:45.015" v="1685"/>
          <ac:picMkLst>
            <pc:docMk/>
            <pc:sldMk cId="145756498" sldId="269"/>
            <ac:picMk id="3" creationId="{1413ADAD-AEA7-830E-12D9-2AD29B31F696}"/>
          </ac:picMkLst>
        </pc:picChg>
        <pc:picChg chg="add del mod">
          <ac:chgData name="Ayshath Lubna" userId="a894446ce5b76c85" providerId="LiveId" clId="{A21A0AAC-0E0B-4610-BFFB-FEF5C07F2AA8}" dt="2024-05-18T20:33:09.185" v="745" actId="478"/>
          <ac:picMkLst>
            <pc:docMk/>
            <pc:sldMk cId="145756498" sldId="269"/>
            <ac:picMk id="8" creationId="{3915108A-4290-E029-4CCF-AC8A9EEF36B7}"/>
          </ac:picMkLst>
        </pc:picChg>
        <pc:picChg chg="add del mod">
          <ac:chgData name="Ayshath Lubna" userId="a894446ce5b76c85" providerId="LiveId" clId="{A21A0AAC-0E0B-4610-BFFB-FEF5C07F2AA8}" dt="2024-05-18T20:44:34.560" v="1126" actId="478"/>
          <ac:picMkLst>
            <pc:docMk/>
            <pc:sldMk cId="145756498" sldId="269"/>
            <ac:picMk id="10" creationId="{7F071678-23CD-2871-F1B4-FCB010277220}"/>
          </ac:picMkLst>
        </pc:picChg>
        <pc:picChg chg="del">
          <ac:chgData name="Ayshath Lubna" userId="a894446ce5b76c85" providerId="LiveId" clId="{A21A0AAC-0E0B-4610-BFFB-FEF5C07F2AA8}" dt="2024-05-18T20:26:19.480" v="638" actId="478"/>
          <ac:picMkLst>
            <pc:docMk/>
            <pc:sldMk cId="145756498" sldId="269"/>
            <ac:picMk id="15" creationId="{908E08D0-84DD-BA3B-6809-8A19E1EC1159}"/>
          </ac:picMkLst>
        </pc:picChg>
        <pc:picChg chg="add mod">
          <ac:chgData name="Ayshath Lubna" userId="a894446ce5b76c85" providerId="LiveId" clId="{A21A0AAC-0E0B-4610-BFFB-FEF5C07F2AA8}" dt="2024-05-18T20:56:03.375" v="1265" actId="14100"/>
          <ac:picMkLst>
            <pc:docMk/>
            <pc:sldMk cId="145756498" sldId="269"/>
            <ac:picMk id="16" creationId="{D86F2A18-D2EF-7F23-0664-6448B665B96C}"/>
          </ac:picMkLst>
        </pc:picChg>
        <pc:picChg chg="add del mod">
          <ac:chgData name="Ayshath Lubna" userId="a894446ce5b76c85" providerId="LiveId" clId="{A21A0AAC-0E0B-4610-BFFB-FEF5C07F2AA8}" dt="2024-05-18T20:43:06.599" v="1118" actId="478"/>
          <ac:picMkLst>
            <pc:docMk/>
            <pc:sldMk cId="145756498" sldId="269"/>
            <ac:picMk id="23" creationId="{1B29F261-8C64-A5A5-E4FD-5C1DF5923945}"/>
          </ac:picMkLst>
        </pc:picChg>
        <pc:picChg chg="add mod ord">
          <ac:chgData name="Ayshath Lubna" userId="a894446ce5b76c85" providerId="LiveId" clId="{A21A0AAC-0E0B-4610-BFFB-FEF5C07F2AA8}" dt="2024-05-19T07:39:47.731" v="1919"/>
          <ac:picMkLst>
            <pc:docMk/>
            <pc:sldMk cId="145756498" sldId="269"/>
            <ac:picMk id="25" creationId="{D2993A4B-EE26-EB99-65C8-303B8CDC4396}"/>
          </ac:picMkLst>
        </pc:picChg>
        <pc:picChg chg="add mod">
          <ac:chgData name="Ayshath Lubna" userId="a894446ce5b76c85" providerId="LiveId" clId="{A21A0AAC-0E0B-4610-BFFB-FEF5C07F2AA8}" dt="2024-05-19T20:29:19.841" v="5841" actId="1076"/>
          <ac:picMkLst>
            <pc:docMk/>
            <pc:sldMk cId="145756498" sldId="269"/>
            <ac:picMk id="28" creationId="{800693F2-5983-AE11-B4C2-99BE80A51B25}"/>
          </ac:picMkLst>
        </pc:picChg>
      </pc:sldChg>
      <pc:sldChg chg="addSp delSp modSp add mod">
        <pc:chgData name="Ayshath Lubna" userId="a894446ce5b76c85" providerId="LiveId" clId="{A21A0AAC-0E0B-4610-BFFB-FEF5C07F2AA8}" dt="2024-05-19T20:29:41.525" v="5842"/>
        <pc:sldMkLst>
          <pc:docMk/>
          <pc:sldMk cId="990355839" sldId="270"/>
        </pc:sldMkLst>
        <pc:spChg chg="mod">
          <ac:chgData name="Ayshath Lubna" userId="a894446ce5b76c85" providerId="LiveId" clId="{A21A0AAC-0E0B-4610-BFFB-FEF5C07F2AA8}" dt="2024-05-18T21:11:00.565" v="1286" actId="20577"/>
          <ac:spMkLst>
            <pc:docMk/>
            <pc:sldMk cId="990355839" sldId="270"/>
            <ac:spMk id="5" creationId="{1325A565-9556-2F09-748D-3A3ED9EF2C92}"/>
          </ac:spMkLst>
        </pc:spChg>
        <pc:spChg chg="mod">
          <ac:chgData name="Ayshath Lubna" userId="a894446ce5b76c85" providerId="LiveId" clId="{A21A0AAC-0E0B-4610-BFFB-FEF5C07F2AA8}" dt="2024-05-18T21:14:20.086" v="1322" actId="20577"/>
          <ac:spMkLst>
            <pc:docMk/>
            <pc:sldMk cId="990355839" sldId="270"/>
            <ac:spMk id="12" creationId="{5602900C-3DD5-E492-DDD9-4B029E167776}"/>
          </ac:spMkLst>
        </pc:spChg>
        <pc:spChg chg="mod">
          <ac:chgData name="Ayshath Lubna" userId="a894446ce5b76c85" providerId="LiveId" clId="{A21A0AAC-0E0B-4610-BFFB-FEF5C07F2AA8}" dt="2024-05-18T21:14:29.555" v="1328" actId="20577"/>
          <ac:spMkLst>
            <pc:docMk/>
            <pc:sldMk cId="990355839" sldId="270"/>
            <ac:spMk id="17" creationId="{81F627E2-E294-28C5-CD4A-DEF0C7315079}"/>
          </ac:spMkLst>
        </pc:spChg>
        <pc:picChg chg="del">
          <ac:chgData name="Ayshath Lubna" userId="a894446ce5b76c85" providerId="LiveId" clId="{A21A0AAC-0E0B-4610-BFFB-FEF5C07F2AA8}" dt="2024-05-18T21:11:04.961" v="1287" actId="478"/>
          <ac:picMkLst>
            <pc:docMk/>
            <pc:sldMk cId="990355839" sldId="270"/>
            <ac:picMk id="3" creationId="{1413ADAD-AEA7-830E-12D9-2AD29B31F696}"/>
          </ac:picMkLst>
        </pc:picChg>
        <pc:picChg chg="add del mod">
          <ac:chgData name="Ayshath Lubna" userId="a894446ce5b76c85" providerId="LiveId" clId="{A21A0AAC-0E0B-4610-BFFB-FEF5C07F2AA8}" dt="2024-05-18T21:11:28.843" v="1292" actId="478"/>
          <ac:picMkLst>
            <pc:docMk/>
            <pc:sldMk cId="990355839" sldId="270"/>
            <ac:picMk id="7" creationId="{4F09CD99-3AF7-E738-09B1-E74EF59A4E17}"/>
          </ac:picMkLst>
        </pc:picChg>
        <pc:picChg chg="add mod">
          <ac:chgData name="Ayshath Lubna" userId="a894446ce5b76c85" providerId="LiveId" clId="{A21A0AAC-0E0B-4610-BFFB-FEF5C07F2AA8}" dt="2024-05-19T07:41:54.386" v="1933" actId="14100"/>
          <ac:picMkLst>
            <pc:docMk/>
            <pc:sldMk cId="990355839" sldId="270"/>
            <ac:picMk id="9" creationId="{4BD7B1F9-36F9-8EFC-4272-694B65918FB5}"/>
          </ac:picMkLst>
        </pc:picChg>
        <pc:picChg chg="add mod">
          <ac:chgData name="Ayshath Lubna" userId="a894446ce5b76c85" providerId="LiveId" clId="{A21A0AAC-0E0B-4610-BFFB-FEF5C07F2AA8}" dt="2024-05-19T07:41:05.621" v="1928" actId="14100"/>
          <ac:picMkLst>
            <pc:docMk/>
            <pc:sldMk cId="990355839" sldId="270"/>
            <ac:picMk id="11" creationId="{D306BD9F-F448-C7FF-B690-6A7D988E9B0F}"/>
          </ac:picMkLst>
        </pc:picChg>
        <pc:picChg chg="add mod">
          <ac:chgData name="Ayshath Lubna" userId="a894446ce5b76c85" providerId="LiveId" clId="{A21A0AAC-0E0B-4610-BFFB-FEF5C07F2AA8}" dt="2024-05-19T07:41:13.410" v="1930" actId="14100"/>
          <ac:picMkLst>
            <pc:docMk/>
            <pc:sldMk cId="990355839" sldId="270"/>
            <ac:picMk id="15" creationId="{25AD8D21-B973-EDAD-B2DD-F6786BD7D6D4}"/>
          </ac:picMkLst>
        </pc:picChg>
        <pc:picChg chg="del">
          <ac:chgData name="Ayshath Lubna" userId="a894446ce5b76c85" providerId="LiveId" clId="{A21A0AAC-0E0B-4610-BFFB-FEF5C07F2AA8}" dt="2024-05-18T21:12:35.375" v="1301" actId="478"/>
          <ac:picMkLst>
            <pc:docMk/>
            <pc:sldMk cId="990355839" sldId="270"/>
            <ac:picMk id="16" creationId="{D86F2A18-D2EF-7F23-0664-6448B665B96C}"/>
          </ac:picMkLst>
        </pc:picChg>
        <pc:picChg chg="add mod">
          <ac:chgData name="Ayshath Lubna" userId="a894446ce5b76c85" providerId="LiveId" clId="{A21A0AAC-0E0B-4610-BFFB-FEF5C07F2AA8}" dt="2024-05-19T20:29:41.525" v="5842"/>
          <ac:picMkLst>
            <pc:docMk/>
            <pc:sldMk cId="990355839" sldId="270"/>
            <ac:picMk id="18" creationId="{78258562-4D53-6B51-A184-31A7729DBEFC}"/>
          </ac:picMkLst>
        </pc:picChg>
        <pc:picChg chg="del">
          <ac:chgData name="Ayshath Lubna" userId="a894446ce5b76c85" providerId="LiveId" clId="{A21A0AAC-0E0B-4610-BFFB-FEF5C07F2AA8}" dt="2024-05-18T21:12:32.433" v="1300" actId="478"/>
          <ac:picMkLst>
            <pc:docMk/>
            <pc:sldMk cId="990355839" sldId="270"/>
            <ac:picMk id="25" creationId="{D2993A4B-EE26-EB99-65C8-303B8CDC4396}"/>
          </ac:picMkLst>
        </pc:picChg>
      </pc:sldChg>
      <pc:sldChg chg="addSp delSp modSp add mod">
        <pc:chgData name="Ayshath Lubna" userId="a894446ce5b76c85" providerId="LiveId" clId="{A21A0AAC-0E0B-4610-BFFB-FEF5C07F2AA8}" dt="2024-05-19T20:29:45.890" v="5843"/>
        <pc:sldMkLst>
          <pc:docMk/>
          <pc:sldMk cId="3210308099" sldId="271"/>
        </pc:sldMkLst>
        <pc:spChg chg="mod">
          <ac:chgData name="Ayshath Lubna" userId="a894446ce5b76c85" providerId="LiveId" clId="{A21A0AAC-0E0B-4610-BFFB-FEF5C07F2AA8}" dt="2024-05-18T21:12:55.617" v="1306" actId="20577"/>
          <ac:spMkLst>
            <pc:docMk/>
            <pc:sldMk cId="3210308099" sldId="271"/>
            <ac:spMk id="5" creationId="{1325A565-9556-2F09-748D-3A3ED9EF2C92}"/>
          </ac:spMkLst>
        </pc:spChg>
        <pc:spChg chg="mod">
          <ac:chgData name="Ayshath Lubna" userId="a894446ce5b76c85" providerId="LiveId" clId="{A21A0AAC-0E0B-4610-BFFB-FEF5C07F2AA8}" dt="2024-05-18T21:14:44.355" v="1337" actId="20577"/>
          <ac:spMkLst>
            <pc:docMk/>
            <pc:sldMk cId="3210308099" sldId="271"/>
            <ac:spMk id="12" creationId="{5602900C-3DD5-E492-DDD9-4B029E167776}"/>
          </ac:spMkLst>
        </pc:spChg>
        <pc:spChg chg="mod">
          <ac:chgData name="Ayshath Lubna" userId="a894446ce5b76c85" providerId="LiveId" clId="{A21A0AAC-0E0B-4610-BFFB-FEF5C07F2AA8}" dt="2024-05-19T07:40:35.444" v="1925" actId="20577"/>
          <ac:spMkLst>
            <pc:docMk/>
            <pc:sldMk cId="3210308099" sldId="271"/>
            <ac:spMk id="17" creationId="{81F627E2-E294-28C5-CD4A-DEF0C7315079}"/>
          </ac:spMkLst>
        </pc:spChg>
        <pc:picChg chg="del">
          <ac:chgData name="Ayshath Lubna" userId="a894446ce5b76c85" providerId="LiveId" clId="{A21A0AAC-0E0B-4610-BFFB-FEF5C07F2AA8}" dt="2024-05-18T21:12:58.072" v="1307" actId="478"/>
          <ac:picMkLst>
            <pc:docMk/>
            <pc:sldMk cId="3210308099" sldId="271"/>
            <ac:picMk id="3" creationId="{1413ADAD-AEA7-830E-12D9-2AD29B31F696}"/>
          </ac:picMkLst>
        </pc:picChg>
        <pc:picChg chg="add mod">
          <ac:chgData name="Ayshath Lubna" userId="a894446ce5b76c85" providerId="LiveId" clId="{A21A0AAC-0E0B-4610-BFFB-FEF5C07F2AA8}" dt="2024-05-19T07:32:40.152" v="1808"/>
          <ac:picMkLst>
            <pc:docMk/>
            <pc:sldMk cId="3210308099" sldId="271"/>
            <ac:picMk id="7" creationId="{CC3923AE-867F-6662-4D23-324750BDA5F2}"/>
          </ac:picMkLst>
        </pc:picChg>
        <pc:picChg chg="add mod modCrop">
          <ac:chgData name="Ayshath Lubna" userId="a894446ce5b76c85" providerId="LiveId" clId="{A21A0AAC-0E0B-4610-BFFB-FEF5C07F2AA8}" dt="2024-05-19T07:40:45.974" v="1927" actId="14100"/>
          <ac:picMkLst>
            <pc:docMk/>
            <pc:sldMk cId="3210308099" sldId="271"/>
            <ac:picMk id="9" creationId="{8DDF6E5E-CF5B-74DB-9E3B-53D4F14D4859}"/>
          </ac:picMkLst>
        </pc:picChg>
        <pc:picChg chg="add mod modCrop">
          <ac:chgData name="Ayshath Lubna" userId="a894446ce5b76c85" providerId="LiveId" clId="{A21A0AAC-0E0B-4610-BFFB-FEF5C07F2AA8}" dt="2024-05-19T07:40:27.218" v="1922" actId="14100"/>
          <ac:picMkLst>
            <pc:docMk/>
            <pc:sldMk cId="3210308099" sldId="271"/>
            <ac:picMk id="11" creationId="{F731AAD4-D611-461E-2A7B-34577499A18B}"/>
          </ac:picMkLst>
        </pc:picChg>
        <pc:picChg chg="add mod">
          <ac:chgData name="Ayshath Lubna" userId="a894446ce5b76c85" providerId="LiveId" clId="{A21A0AAC-0E0B-4610-BFFB-FEF5C07F2AA8}" dt="2024-05-19T20:29:45.890" v="5843"/>
          <ac:picMkLst>
            <pc:docMk/>
            <pc:sldMk cId="3210308099" sldId="271"/>
            <ac:picMk id="13" creationId="{2DA1E3CE-EF6F-552D-BBD6-CB9198E534EA}"/>
          </ac:picMkLst>
        </pc:picChg>
        <pc:picChg chg="del">
          <ac:chgData name="Ayshath Lubna" userId="a894446ce5b76c85" providerId="LiveId" clId="{A21A0AAC-0E0B-4610-BFFB-FEF5C07F2AA8}" dt="2024-05-18T21:13:27.805" v="1312" actId="478"/>
          <ac:picMkLst>
            <pc:docMk/>
            <pc:sldMk cId="3210308099" sldId="271"/>
            <ac:picMk id="16" creationId="{D86F2A18-D2EF-7F23-0664-6448B665B96C}"/>
          </ac:picMkLst>
        </pc:picChg>
        <pc:picChg chg="del">
          <ac:chgData name="Ayshath Lubna" userId="a894446ce5b76c85" providerId="LiveId" clId="{A21A0AAC-0E0B-4610-BFFB-FEF5C07F2AA8}" dt="2024-05-18T21:13:25.934" v="1311" actId="478"/>
          <ac:picMkLst>
            <pc:docMk/>
            <pc:sldMk cId="3210308099" sldId="271"/>
            <ac:picMk id="25" creationId="{D2993A4B-EE26-EB99-65C8-303B8CDC4396}"/>
          </ac:picMkLst>
        </pc:picChg>
      </pc:sldChg>
      <pc:sldChg chg="addSp delSp modSp add mod">
        <pc:chgData name="Ayshath Lubna" userId="a894446ce5b76c85" providerId="LiveId" clId="{A21A0AAC-0E0B-4610-BFFB-FEF5C07F2AA8}" dt="2024-05-19T20:29:51.388" v="5844"/>
        <pc:sldMkLst>
          <pc:docMk/>
          <pc:sldMk cId="2577225171" sldId="272"/>
        </pc:sldMkLst>
        <pc:spChg chg="mod">
          <ac:chgData name="Ayshath Lubna" userId="a894446ce5b76c85" providerId="LiveId" clId="{A21A0AAC-0E0B-4610-BFFB-FEF5C07F2AA8}" dt="2024-05-19T07:37:37.832" v="1851" actId="20577"/>
          <ac:spMkLst>
            <pc:docMk/>
            <pc:sldMk cId="2577225171" sldId="272"/>
            <ac:spMk id="5" creationId="{1325A565-9556-2F09-748D-3A3ED9EF2C92}"/>
          </ac:spMkLst>
        </pc:spChg>
        <pc:spChg chg="mod">
          <ac:chgData name="Ayshath Lubna" userId="a894446ce5b76c85" providerId="LiveId" clId="{A21A0AAC-0E0B-4610-BFFB-FEF5C07F2AA8}" dt="2024-05-18T21:16:39.403" v="1390" actId="20577"/>
          <ac:spMkLst>
            <pc:docMk/>
            <pc:sldMk cId="2577225171" sldId="272"/>
            <ac:spMk id="12" creationId="{5602900C-3DD5-E492-DDD9-4B029E167776}"/>
          </ac:spMkLst>
        </pc:spChg>
        <pc:spChg chg="mod">
          <ac:chgData name="Ayshath Lubna" userId="a894446ce5b76c85" providerId="LiveId" clId="{A21A0AAC-0E0B-4610-BFFB-FEF5C07F2AA8}" dt="2024-05-19T07:37:27.141" v="1850" actId="20577"/>
          <ac:spMkLst>
            <pc:docMk/>
            <pc:sldMk cId="2577225171" sldId="272"/>
            <ac:spMk id="17" creationId="{81F627E2-E294-28C5-CD4A-DEF0C7315079}"/>
          </ac:spMkLst>
        </pc:spChg>
        <pc:picChg chg="add mod">
          <ac:chgData name="Ayshath Lubna" userId="a894446ce5b76c85" providerId="LiveId" clId="{A21A0AAC-0E0B-4610-BFFB-FEF5C07F2AA8}" dt="2024-05-19T07:36:32.263" v="1836"/>
          <ac:picMkLst>
            <pc:docMk/>
            <pc:sldMk cId="2577225171" sldId="272"/>
            <ac:picMk id="3" creationId="{59D91328-7F1E-654A-28D2-05F932D3F973}"/>
          </ac:picMkLst>
        </pc:picChg>
        <pc:picChg chg="del">
          <ac:chgData name="Ayshath Lubna" userId="a894446ce5b76c85" providerId="LiveId" clId="{A21A0AAC-0E0B-4610-BFFB-FEF5C07F2AA8}" dt="2024-05-18T21:15:10.426" v="1367" actId="478"/>
          <ac:picMkLst>
            <pc:docMk/>
            <pc:sldMk cId="2577225171" sldId="272"/>
            <ac:picMk id="7" creationId="{CC3923AE-867F-6662-4D23-324750BDA5F2}"/>
          </ac:picMkLst>
        </pc:picChg>
        <pc:picChg chg="add mod">
          <ac:chgData name="Ayshath Lubna" userId="a894446ce5b76c85" providerId="LiveId" clId="{A21A0AAC-0E0B-4610-BFFB-FEF5C07F2AA8}" dt="2024-05-19T07:37:02.694" v="1843" actId="14100"/>
          <ac:picMkLst>
            <pc:docMk/>
            <pc:sldMk cId="2577225171" sldId="272"/>
            <ac:picMk id="9" creationId="{E9AE44C0-3017-03E2-F1EC-90254CBA29CC}"/>
          </ac:picMkLst>
        </pc:picChg>
        <pc:picChg chg="add mod">
          <ac:chgData name="Ayshath Lubna" userId="a894446ce5b76c85" providerId="LiveId" clId="{A21A0AAC-0E0B-4610-BFFB-FEF5C07F2AA8}" dt="2024-05-19T07:37:20.458" v="1847" actId="1076"/>
          <ac:picMkLst>
            <pc:docMk/>
            <pc:sldMk cId="2577225171" sldId="272"/>
            <ac:picMk id="11" creationId="{CE2F6381-D7A6-30D6-8DC2-ED579FD9057F}"/>
          </ac:picMkLst>
        </pc:picChg>
        <pc:picChg chg="add mod">
          <ac:chgData name="Ayshath Lubna" userId="a894446ce5b76c85" providerId="LiveId" clId="{A21A0AAC-0E0B-4610-BFFB-FEF5C07F2AA8}" dt="2024-05-19T20:29:51.388" v="5844"/>
          <ac:picMkLst>
            <pc:docMk/>
            <pc:sldMk cId="2577225171" sldId="272"/>
            <ac:picMk id="13" creationId="{7A173AC2-C9B6-5335-23F2-3285E93D2C6A}"/>
          </ac:picMkLst>
        </pc:picChg>
      </pc:sldChg>
      <pc:sldChg chg="addSp delSp modSp add mod">
        <pc:chgData name="Ayshath Lubna" userId="a894446ce5b76c85" providerId="LiveId" clId="{A21A0AAC-0E0B-4610-BFFB-FEF5C07F2AA8}" dt="2024-05-19T20:30:06.177" v="5845"/>
        <pc:sldMkLst>
          <pc:docMk/>
          <pc:sldMk cId="836588625" sldId="273"/>
        </pc:sldMkLst>
        <pc:spChg chg="mod">
          <ac:chgData name="Ayshath Lubna" userId="a894446ce5b76c85" providerId="LiveId" clId="{A21A0AAC-0E0B-4610-BFFB-FEF5C07F2AA8}" dt="2024-05-18T21:17:03.326" v="1406" actId="20577"/>
          <ac:spMkLst>
            <pc:docMk/>
            <pc:sldMk cId="836588625" sldId="273"/>
            <ac:spMk id="5" creationId="{1325A565-9556-2F09-748D-3A3ED9EF2C92}"/>
          </ac:spMkLst>
        </pc:spChg>
        <pc:spChg chg="mod">
          <ac:chgData name="Ayshath Lubna" userId="a894446ce5b76c85" providerId="LiveId" clId="{A21A0AAC-0E0B-4610-BFFB-FEF5C07F2AA8}" dt="2024-05-18T21:17:13.464" v="1414" actId="20577"/>
          <ac:spMkLst>
            <pc:docMk/>
            <pc:sldMk cId="836588625" sldId="273"/>
            <ac:spMk id="12" creationId="{5602900C-3DD5-E492-DDD9-4B029E167776}"/>
          </ac:spMkLst>
        </pc:spChg>
        <pc:spChg chg="mod">
          <ac:chgData name="Ayshath Lubna" userId="a894446ce5b76c85" providerId="LiveId" clId="{A21A0AAC-0E0B-4610-BFFB-FEF5C07F2AA8}" dt="2024-05-18T21:17:54.236" v="1433" actId="20577"/>
          <ac:spMkLst>
            <pc:docMk/>
            <pc:sldMk cId="836588625" sldId="273"/>
            <ac:spMk id="17" creationId="{81F627E2-E294-28C5-CD4A-DEF0C7315079}"/>
          </ac:spMkLst>
        </pc:spChg>
        <pc:picChg chg="add mod">
          <ac:chgData name="Ayshath Lubna" userId="a894446ce5b76c85" providerId="LiveId" clId="{A21A0AAC-0E0B-4610-BFFB-FEF5C07F2AA8}" dt="2024-05-19T07:41:44.020" v="1932" actId="1076"/>
          <ac:picMkLst>
            <pc:docMk/>
            <pc:sldMk cId="836588625" sldId="273"/>
            <ac:picMk id="3" creationId="{22B4FC4F-7D1D-5E4A-8DC6-1B6E8ACE91AC}"/>
          </ac:picMkLst>
        </pc:picChg>
        <pc:picChg chg="del">
          <ac:chgData name="Ayshath Lubna" userId="a894446ce5b76c85" providerId="LiveId" clId="{A21A0AAC-0E0B-4610-BFFB-FEF5C07F2AA8}" dt="2024-05-18T21:17:19.662" v="1415" actId="478"/>
          <ac:picMkLst>
            <pc:docMk/>
            <pc:sldMk cId="836588625" sldId="273"/>
            <ac:picMk id="7" creationId="{CC3923AE-867F-6662-4D23-324750BDA5F2}"/>
          </ac:picMkLst>
        </pc:picChg>
        <pc:picChg chg="add mod">
          <ac:chgData name="Ayshath Lubna" userId="a894446ce5b76c85" providerId="LiveId" clId="{A21A0AAC-0E0B-4610-BFFB-FEF5C07F2AA8}" dt="2024-05-19T20:30:06.177" v="5845"/>
          <ac:picMkLst>
            <pc:docMk/>
            <pc:sldMk cId="836588625" sldId="273"/>
            <ac:picMk id="8" creationId="{B7316C59-2404-D3B4-6D6E-EF8CC5A23A21}"/>
          </ac:picMkLst>
        </pc:picChg>
        <pc:picChg chg="add mod">
          <ac:chgData name="Ayshath Lubna" userId="a894446ce5b76c85" providerId="LiveId" clId="{A21A0AAC-0E0B-4610-BFFB-FEF5C07F2AA8}" dt="2024-05-19T07:42:43.967" v="1940" actId="1036"/>
          <ac:picMkLst>
            <pc:docMk/>
            <pc:sldMk cId="836588625" sldId="273"/>
            <ac:picMk id="15" creationId="{48878D07-B8F6-BD1A-EB82-ADEB2C90830A}"/>
          </ac:picMkLst>
        </pc:picChg>
        <pc:picChg chg="add mod">
          <ac:chgData name="Ayshath Lubna" userId="a894446ce5b76c85" providerId="LiveId" clId="{A21A0AAC-0E0B-4610-BFFB-FEF5C07F2AA8}" dt="2024-05-19T07:42:38.424" v="1939" actId="1076"/>
          <ac:picMkLst>
            <pc:docMk/>
            <pc:sldMk cId="836588625" sldId="273"/>
            <ac:picMk id="18" creationId="{30F46620-262E-282E-522F-E753A74DA2C5}"/>
          </ac:picMkLst>
        </pc:picChg>
      </pc:sldChg>
      <pc:sldChg chg="addSp modSp add mod">
        <pc:chgData name="Ayshath Lubna" userId="a894446ce5b76c85" providerId="LiveId" clId="{A21A0AAC-0E0B-4610-BFFB-FEF5C07F2AA8}" dt="2024-05-19T20:30:10.513" v="5846"/>
        <pc:sldMkLst>
          <pc:docMk/>
          <pc:sldMk cId="1363835896" sldId="274"/>
        </pc:sldMkLst>
        <pc:spChg chg="mod">
          <ac:chgData name="Ayshath Lubna" userId="a894446ce5b76c85" providerId="LiveId" clId="{A21A0AAC-0E0B-4610-BFFB-FEF5C07F2AA8}" dt="2024-05-18T21:20:12.511" v="1450" actId="20577"/>
          <ac:spMkLst>
            <pc:docMk/>
            <pc:sldMk cId="1363835896" sldId="274"/>
            <ac:spMk id="5" creationId="{1325A565-9556-2F09-748D-3A3ED9EF2C92}"/>
          </ac:spMkLst>
        </pc:spChg>
        <pc:spChg chg="mod">
          <ac:chgData name="Ayshath Lubna" userId="a894446ce5b76c85" providerId="LiveId" clId="{A21A0AAC-0E0B-4610-BFFB-FEF5C07F2AA8}" dt="2024-05-18T21:20:25.815" v="1455" actId="20577"/>
          <ac:spMkLst>
            <pc:docMk/>
            <pc:sldMk cId="1363835896" sldId="274"/>
            <ac:spMk id="12" creationId="{5602900C-3DD5-E492-DDD9-4B029E167776}"/>
          </ac:spMkLst>
        </pc:spChg>
        <pc:spChg chg="mod">
          <ac:chgData name="Ayshath Lubna" userId="a894446ce5b76c85" providerId="LiveId" clId="{A21A0AAC-0E0B-4610-BFFB-FEF5C07F2AA8}" dt="2024-05-18T21:20:31.885" v="1463" actId="20577"/>
          <ac:spMkLst>
            <pc:docMk/>
            <pc:sldMk cId="1363835896" sldId="274"/>
            <ac:spMk id="17" creationId="{81F627E2-E294-28C5-CD4A-DEF0C7315079}"/>
          </ac:spMkLst>
        </pc:spChg>
        <pc:picChg chg="add mod">
          <ac:chgData name="Ayshath Lubna" userId="a894446ce5b76c85" providerId="LiveId" clId="{A21A0AAC-0E0B-4610-BFFB-FEF5C07F2AA8}" dt="2024-05-19T07:43:58.152" v="1955" actId="1076"/>
          <ac:picMkLst>
            <pc:docMk/>
            <pc:sldMk cId="1363835896" sldId="274"/>
            <ac:picMk id="3" creationId="{D9A27108-6712-DF2E-A0BB-4B7F7F527B3D}"/>
          </ac:picMkLst>
        </pc:picChg>
        <pc:picChg chg="add mod">
          <ac:chgData name="Ayshath Lubna" userId="a894446ce5b76c85" providerId="LiveId" clId="{A21A0AAC-0E0B-4610-BFFB-FEF5C07F2AA8}" dt="2024-05-19T07:44:31.357" v="1963" actId="1076"/>
          <ac:picMkLst>
            <pc:docMk/>
            <pc:sldMk cId="1363835896" sldId="274"/>
            <ac:picMk id="8" creationId="{0A992FFB-B670-001C-C760-56114CB27D61}"/>
          </ac:picMkLst>
        </pc:picChg>
        <pc:picChg chg="add mod">
          <ac:chgData name="Ayshath Lubna" userId="a894446ce5b76c85" providerId="LiveId" clId="{A21A0AAC-0E0B-4610-BFFB-FEF5C07F2AA8}" dt="2024-05-19T07:44:23.488" v="1962" actId="1076"/>
          <ac:picMkLst>
            <pc:docMk/>
            <pc:sldMk cId="1363835896" sldId="274"/>
            <ac:picMk id="10" creationId="{1F189FEB-693D-9501-868B-7FAAB7BB1442}"/>
          </ac:picMkLst>
        </pc:picChg>
        <pc:picChg chg="add mod">
          <ac:chgData name="Ayshath Lubna" userId="a894446ce5b76c85" providerId="LiveId" clId="{A21A0AAC-0E0B-4610-BFFB-FEF5C07F2AA8}" dt="2024-05-19T20:30:10.513" v="5846"/>
          <ac:picMkLst>
            <pc:docMk/>
            <pc:sldMk cId="1363835896" sldId="274"/>
            <ac:picMk id="11" creationId="{328CF9F5-D2AE-96DA-50FA-04850BE131EC}"/>
          </ac:picMkLst>
        </pc:picChg>
      </pc:sldChg>
      <pc:sldChg chg="add del">
        <pc:chgData name="Ayshath Lubna" userId="a894446ce5b76c85" providerId="LiveId" clId="{A21A0AAC-0E0B-4610-BFFB-FEF5C07F2AA8}" dt="2024-05-18T21:17:34.529" v="1423" actId="47"/>
        <pc:sldMkLst>
          <pc:docMk/>
          <pc:sldMk cId="3237045969" sldId="274"/>
        </pc:sldMkLst>
      </pc:sldChg>
      <pc:sldChg chg="addSp delSp modSp add del mod">
        <pc:chgData name="Ayshath Lubna" userId="a894446ce5b76c85" providerId="LiveId" clId="{A21A0AAC-0E0B-4610-BFFB-FEF5C07F2AA8}" dt="2024-05-19T07:28:41.569" v="1767" actId="47"/>
        <pc:sldMkLst>
          <pc:docMk/>
          <pc:sldMk cId="384800896" sldId="275"/>
        </pc:sldMkLst>
        <pc:spChg chg="mod">
          <ac:chgData name="Ayshath Lubna" userId="a894446ce5b76c85" providerId="LiveId" clId="{A21A0AAC-0E0B-4610-BFFB-FEF5C07F2AA8}" dt="2024-05-18T21:22:42.355" v="1491" actId="20577"/>
          <ac:spMkLst>
            <pc:docMk/>
            <pc:sldMk cId="384800896" sldId="275"/>
            <ac:spMk id="5" creationId="{1325A565-9556-2F09-748D-3A3ED9EF2C92}"/>
          </ac:spMkLst>
        </pc:spChg>
        <pc:spChg chg="mod">
          <ac:chgData name="Ayshath Lubna" userId="a894446ce5b76c85" providerId="LiveId" clId="{A21A0AAC-0E0B-4610-BFFB-FEF5C07F2AA8}" dt="2024-05-18T21:22:53.007" v="1496" actId="20577"/>
          <ac:spMkLst>
            <pc:docMk/>
            <pc:sldMk cId="384800896" sldId="275"/>
            <ac:spMk id="12" creationId="{5602900C-3DD5-E492-DDD9-4B029E167776}"/>
          </ac:spMkLst>
        </pc:spChg>
        <pc:spChg chg="mod">
          <ac:chgData name="Ayshath Lubna" userId="a894446ce5b76c85" providerId="LiveId" clId="{A21A0AAC-0E0B-4610-BFFB-FEF5C07F2AA8}" dt="2024-05-18T21:23:52.356" v="1509" actId="20577"/>
          <ac:spMkLst>
            <pc:docMk/>
            <pc:sldMk cId="384800896" sldId="275"/>
            <ac:spMk id="17" creationId="{81F627E2-E294-28C5-CD4A-DEF0C7315079}"/>
          </ac:spMkLst>
        </pc:spChg>
        <pc:picChg chg="add mod">
          <ac:chgData name="Ayshath Lubna" userId="a894446ce5b76c85" providerId="LiveId" clId="{A21A0AAC-0E0B-4610-BFFB-FEF5C07F2AA8}" dt="2024-05-18T21:23:43.434" v="1500" actId="1076"/>
          <ac:picMkLst>
            <pc:docMk/>
            <pc:sldMk cId="384800896" sldId="275"/>
            <ac:picMk id="3" creationId="{59CE8A31-8553-25A7-CA62-7E79A5454C36}"/>
          </ac:picMkLst>
        </pc:picChg>
        <pc:picChg chg="add del mod">
          <ac:chgData name="Ayshath Lubna" userId="a894446ce5b76c85" providerId="LiveId" clId="{A21A0AAC-0E0B-4610-BFFB-FEF5C07F2AA8}" dt="2024-05-19T07:28:05.097" v="1759" actId="21"/>
          <ac:picMkLst>
            <pc:docMk/>
            <pc:sldMk cId="384800896" sldId="275"/>
            <ac:picMk id="8" creationId="{57BC8BF8-7A98-4844-881B-6BCE2E9DED77}"/>
          </ac:picMkLst>
        </pc:picChg>
        <pc:picChg chg="add del mod">
          <ac:chgData name="Ayshath Lubna" userId="a894446ce5b76c85" providerId="LiveId" clId="{A21A0AAC-0E0B-4610-BFFB-FEF5C07F2AA8}" dt="2024-05-18T21:44:57.573" v="1699" actId="21"/>
          <ac:picMkLst>
            <pc:docMk/>
            <pc:sldMk cId="384800896" sldId="275"/>
            <ac:picMk id="10" creationId="{AD6C57E0-9EBD-47A4-3DD1-CC44E3C9480F}"/>
          </ac:picMkLst>
        </pc:picChg>
        <pc:picChg chg="add del mod">
          <ac:chgData name="Ayshath Lubna" userId="a894446ce5b76c85" providerId="LiveId" clId="{A21A0AAC-0E0B-4610-BFFB-FEF5C07F2AA8}" dt="2024-05-19T07:28:23.713" v="1763" actId="21"/>
          <ac:picMkLst>
            <pc:docMk/>
            <pc:sldMk cId="384800896" sldId="275"/>
            <ac:picMk id="11" creationId="{AD6C57E0-9EBD-47A4-3DD1-CC44E3C9480F}"/>
          </ac:picMkLst>
        </pc:picChg>
      </pc:sldChg>
      <pc:sldChg chg="addSp modSp add mod">
        <pc:chgData name="Ayshath Lubna" userId="a894446ce5b76c85" providerId="LiveId" clId="{A21A0AAC-0E0B-4610-BFFB-FEF5C07F2AA8}" dt="2024-05-19T20:30:42.910" v="5853" actId="20577"/>
        <pc:sldMkLst>
          <pc:docMk/>
          <pc:sldMk cId="2788956554" sldId="276"/>
        </pc:sldMkLst>
        <pc:spChg chg="mod">
          <ac:chgData name="Ayshath Lubna" userId="a894446ce5b76c85" providerId="LiveId" clId="{A21A0AAC-0E0B-4610-BFFB-FEF5C07F2AA8}" dt="2024-05-19T20:30:42.910" v="5853" actId="20577"/>
          <ac:spMkLst>
            <pc:docMk/>
            <pc:sldMk cId="2788956554" sldId="276"/>
            <ac:spMk id="5" creationId="{1325A565-9556-2F09-748D-3A3ED9EF2C92}"/>
          </ac:spMkLst>
        </pc:spChg>
        <pc:spChg chg="mod">
          <ac:chgData name="Ayshath Lubna" userId="a894446ce5b76c85" providerId="LiveId" clId="{A21A0AAC-0E0B-4610-BFFB-FEF5C07F2AA8}" dt="2024-05-18T21:24:25.608" v="1548" actId="20577"/>
          <ac:spMkLst>
            <pc:docMk/>
            <pc:sldMk cId="2788956554" sldId="276"/>
            <ac:spMk id="12" creationId="{5602900C-3DD5-E492-DDD9-4B029E167776}"/>
          </ac:spMkLst>
        </pc:spChg>
        <pc:spChg chg="mod">
          <ac:chgData name="Ayshath Lubna" userId="a894446ce5b76c85" providerId="LiveId" clId="{A21A0AAC-0E0B-4610-BFFB-FEF5C07F2AA8}" dt="2024-05-18T21:24:15.620" v="1543" actId="20577"/>
          <ac:spMkLst>
            <pc:docMk/>
            <pc:sldMk cId="2788956554" sldId="276"/>
            <ac:spMk id="17" creationId="{81F627E2-E294-28C5-CD4A-DEF0C7315079}"/>
          </ac:spMkLst>
        </pc:spChg>
        <pc:picChg chg="add mod">
          <ac:chgData name="Ayshath Lubna" userId="a894446ce5b76c85" providerId="LiveId" clId="{A21A0AAC-0E0B-4610-BFFB-FEF5C07F2AA8}" dt="2024-05-19T07:47:19.263" v="1990" actId="1076"/>
          <ac:picMkLst>
            <pc:docMk/>
            <pc:sldMk cId="2788956554" sldId="276"/>
            <ac:picMk id="3" creationId="{F13F4811-8A78-C7FF-063C-639CF9D3AF46}"/>
          </ac:picMkLst>
        </pc:picChg>
        <pc:picChg chg="add mod">
          <ac:chgData name="Ayshath Lubna" userId="a894446ce5b76c85" providerId="LiveId" clId="{A21A0AAC-0E0B-4610-BFFB-FEF5C07F2AA8}" dt="2024-05-19T07:47:42.629" v="1993" actId="14100"/>
          <ac:picMkLst>
            <pc:docMk/>
            <pc:sldMk cId="2788956554" sldId="276"/>
            <ac:picMk id="8" creationId="{F41ACB8B-D610-37DD-C6CD-2D07A0A573BB}"/>
          </ac:picMkLst>
        </pc:picChg>
        <pc:picChg chg="add mod">
          <ac:chgData name="Ayshath Lubna" userId="a894446ce5b76c85" providerId="LiveId" clId="{A21A0AAC-0E0B-4610-BFFB-FEF5C07F2AA8}" dt="2024-05-19T07:48:07.991" v="1998" actId="1076"/>
          <ac:picMkLst>
            <pc:docMk/>
            <pc:sldMk cId="2788956554" sldId="276"/>
            <ac:picMk id="10" creationId="{1F703D46-2B16-937A-D75F-34AF1C508FC6}"/>
          </ac:picMkLst>
        </pc:picChg>
        <pc:picChg chg="add mod">
          <ac:chgData name="Ayshath Lubna" userId="a894446ce5b76c85" providerId="LiveId" clId="{A21A0AAC-0E0B-4610-BFFB-FEF5C07F2AA8}" dt="2024-05-19T20:30:20.985" v="5848"/>
          <ac:picMkLst>
            <pc:docMk/>
            <pc:sldMk cId="2788956554" sldId="276"/>
            <ac:picMk id="11" creationId="{6E2A20B1-AADA-49BA-A4D5-E9D529FA2FAE}"/>
          </ac:picMkLst>
        </pc:picChg>
      </pc:sldChg>
      <pc:sldChg chg="addSp delSp modSp add mod">
        <pc:chgData name="Ayshath Lubna" userId="a894446ce5b76c85" providerId="LiveId" clId="{A21A0AAC-0E0B-4610-BFFB-FEF5C07F2AA8}" dt="2024-05-19T20:30:51.323" v="5854"/>
        <pc:sldMkLst>
          <pc:docMk/>
          <pc:sldMk cId="2900096832" sldId="277"/>
        </pc:sldMkLst>
        <pc:spChg chg="mod">
          <ac:chgData name="Ayshath Lubna" userId="a894446ce5b76c85" providerId="LiveId" clId="{A21A0AAC-0E0B-4610-BFFB-FEF5C07F2AA8}" dt="2024-05-18T21:26:20.540" v="1568" actId="20577"/>
          <ac:spMkLst>
            <pc:docMk/>
            <pc:sldMk cId="2900096832" sldId="277"/>
            <ac:spMk id="5" creationId="{1325A565-9556-2F09-748D-3A3ED9EF2C92}"/>
          </ac:spMkLst>
        </pc:spChg>
        <pc:spChg chg="mod">
          <ac:chgData name="Ayshath Lubna" userId="a894446ce5b76c85" providerId="LiveId" clId="{A21A0AAC-0E0B-4610-BFFB-FEF5C07F2AA8}" dt="2024-05-19T07:55:22.269" v="2006" actId="14100"/>
          <ac:spMkLst>
            <pc:docMk/>
            <pc:sldMk cId="2900096832" sldId="277"/>
            <ac:spMk id="6" creationId="{209AAC58-624D-B050-58E3-60436FC03A4F}"/>
          </ac:spMkLst>
        </pc:spChg>
        <pc:spChg chg="mod">
          <ac:chgData name="Ayshath Lubna" userId="a894446ce5b76c85" providerId="LiveId" clId="{A21A0AAC-0E0B-4610-BFFB-FEF5C07F2AA8}" dt="2024-05-18T21:26:27.413" v="1572" actId="20577"/>
          <ac:spMkLst>
            <pc:docMk/>
            <pc:sldMk cId="2900096832" sldId="277"/>
            <ac:spMk id="12" creationId="{5602900C-3DD5-E492-DDD9-4B029E167776}"/>
          </ac:spMkLst>
        </pc:spChg>
        <pc:spChg chg="mod">
          <ac:chgData name="Ayshath Lubna" userId="a894446ce5b76c85" providerId="LiveId" clId="{A21A0AAC-0E0B-4610-BFFB-FEF5C07F2AA8}" dt="2024-05-19T07:56:10.303" v="2013" actId="14100"/>
          <ac:spMkLst>
            <pc:docMk/>
            <pc:sldMk cId="2900096832" sldId="277"/>
            <ac:spMk id="14" creationId="{F730D02E-658E-AD34-C516-0BFD27530E4A}"/>
          </ac:spMkLst>
        </pc:spChg>
        <pc:spChg chg="mod">
          <ac:chgData name="Ayshath Lubna" userId="a894446ce5b76c85" providerId="LiveId" clId="{A21A0AAC-0E0B-4610-BFFB-FEF5C07F2AA8}" dt="2024-05-18T21:26:33.607" v="1580" actId="20577"/>
          <ac:spMkLst>
            <pc:docMk/>
            <pc:sldMk cId="2900096832" sldId="277"/>
            <ac:spMk id="17" creationId="{81F627E2-E294-28C5-CD4A-DEF0C7315079}"/>
          </ac:spMkLst>
        </pc:spChg>
        <pc:spChg chg="mod">
          <ac:chgData name="Ayshath Lubna" userId="a894446ce5b76c85" providerId="LiveId" clId="{A21A0AAC-0E0B-4610-BFFB-FEF5C07F2AA8}" dt="2024-05-19T07:56:29.103" v="2015" actId="1076"/>
          <ac:spMkLst>
            <pc:docMk/>
            <pc:sldMk cId="2900096832" sldId="277"/>
            <ac:spMk id="26" creationId="{F71FBD58-6B9B-0130-8121-4650BA0B94EF}"/>
          </ac:spMkLst>
        </pc:spChg>
        <pc:spChg chg="mod">
          <ac:chgData name="Ayshath Lubna" userId="a894446ce5b76c85" providerId="LiveId" clId="{A21A0AAC-0E0B-4610-BFFB-FEF5C07F2AA8}" dt="2024-05-19T07:55:45.144" v="2009" actId="1076"/>
          <ac:spMkLst>
            <pc:docMk/>
            <pc:sldMk cId="2900096832" sldId="277"/>
            <ac:spMk id="27" creationId="{53924989-FF99-91F0-CE98-FAB85E478707}"/>
          </ac:spMkLst>
        </pc:spChg>
        <pc:picChg chg="del">
          <ac:chgData name="Ayshath Lubna" userId="a894446ce5b76c85" providerId="LiveId" clId="{A21A0AAC-0E0B-4610-BFFB-FEF5C07F2AA8}" dt="2024-05-18T21:25:54.375" v="1555" actId="478"/>
          <ac:picMkLst>
            <pc:docMk/>
            <pc:sldMk cId="2900096832" sldId="277"/>
            <ac:picMk id="3" creationId="{F13F4811-8A78-C7FF-063C-639CF9D3AF46}"/>
          </ac:picMkLst>
        </pc:picChg>
        <pc:picChg chg="add mod">
          <ac:chgData name="Ayshath Lubna" userId="a894446ce5b76c85" providerId="LiveId" clId="{A21A0AAC-0E0B-4610-BFFB-FEF5C07F2AA8}" dt="2024-05-19T07:56:19.432" v="2014" actId="1076"/>
          <ac:picMkLst>
            <pc:docMk/>
            <pc:sldMk cId="2900096832" sldId="277"/>
            <ac:picMk id="7" creationId="{AEE20640-19F8-7E12-685F-DF02B802BF99}"/>
          </ac:picMkLst>
        </pc:picChg>
        <pc:picChg chg="add mod">
          <ac:chgData name="Ayshath Lubna" userId="a894446ce5b76c85" providerId="LiveId" clId="{A21A0AAC-0E0B-4610-BFFB-FEF5C07F2AA8}" dt="2024-05-19T07:55:32.233" v="2008" actId="1076"/>
          <ac:picMkLst>
            <pc:docMk/>
            <pc:sldMk cId="2900096832" sldId="277"/>
            <ac:picMk id="9" creationId="{D56A27A0-AAD3-DDB4-8795-04600726FFE5}"/>
          </ac:picMkLst>
        </pc:picChg>
        <pc:picChg chg="add mod">
          <ac:chgData name="Ayshath Lubna" userId="a894446ce5b76c85" providerId="LiveId" clId="{A21A0AAC-0E0B-4610-BFFB-FEF5C07F2AA8}" dt="2024-05-19T07:59:43.629" v="2020" actId="1076"/>
          <ac:picMkLst>
            <pc:docMk/>
            <pc:sldMk cId="2900096832" sldId="277"/>
            <ac:picMk id="11" creationId="{6EC007E7-8E8A-395B-08AB-50C5C43B3653}"/>
          </ac:picMkLst>
        </pc:picChg>
        <pc:picChg chg="add del mod">
          <ac:chgData name="Ayshath Lubna" userId="a894446ce5b76c85" providerId="LiveId" clId="{A21A0AAC-0E0B-4610-BFFB-FEF5C07F2AA8}" dt="2024-05-18T21:54:41.214" v="1713" actId="21"/>
          <ac:picMkLst>
            <pc:docMk/>
            <pc:sldMk cId="2900096832" sldId="277"/>
            <ac:picMk id="15" creationId="{48878D07-B8F6-BD1A-EB82-ADEB2C90830A}"/>
          </ac:picMkLst>
        </pc:picChg>
        <pc:picChg chg="add del mod">
          <ac:chgData name="Ayshath Lubna" userId="a894446ce5b76c85" providerId="LiveId" clId="{A21A0AAC-0E0B-4610-BFFB-FEF5C07F2AA8}" dt="2024-05-18T21:54:41.214" v="1713" actId="21"/>
          <ac:picMkLst>
            <pc:docMk/>
            <pc:sldMk cId="2900096832" sldId="277"/>
            <ac:picMk id="18" creationId="{30F46620-262E-282E-522F-E753A74DA2C5}"/>
          </ac:picMkLst>
        </pc:picChg>
        <pc:picChg chg="add mod">
          <ac:chgData name="Ayshath Lubna" userId="a894446ce5b76c85" providerId="LiveId" clId="{A21A0AAC-0E0B-4610-BFFB-FEF5C07F2AA8}" dt="2024-05-19T20:30:51.323" v="5854"/>
          <ac:picMkLst>
            <pc:docMk/>
            <pc:sldMk cId="2900096832" sldId="277"/>
            <ac:picMk id="20" creationId="{4056C093-B31E-1790-870C-708BAD058C15}"/>
          </ac:picMkLst>
        </pc:picChg>
      </pc:sldChg>
      <pc:sldChg chg="addSp modSp add mod">
        <pc:chgData name="Ayshath Lubna" userId="a894446ce5b76c85" providerId="LiveId" clId="{A21A0AAC-0E0B-4610-BFFB-FEF5C07F2AA8}" dt="2024-05-19T20:31:12.333" v="5859" actId="20577"/>
        <pc:sldMkLst>
          <pc:docMk/>
          <pc:sldMk cId="850642262" sldId="278"/>
        </pc:sldMkLst>
        <pc:spChg chg="mod">
          <ac:chgData name="Ayshath Lubna" userId="a894446ce5b76c85" providerId="LiveId" clId="{A21A0AAC-0E0B-4610-BFFB-FEF5C07F2AA8}" dt="2024-05-19T20:31:12.333" v="5859" actId="20577"/>
          <ac:spMkLst>
            <pc:docMk/>
            <pc:sldMk cId="850642262" sldId="278"/>
            <ac:spMk id="5" creationId="{1325A565-9556-2F09-748D-3A3ED9EF2C92}"/>
          </ac:spMkLst>
        </pc:spChg>
        <pc:spChg chg="mod">
          <ac:chgData name="Ayshath Lubna" userId="a894446ce5b76c85" providerId="LiveId" clId="{A21A0AAC-0E0B-4610-BFFB-FEF5C07F2AA8}" dt="2024-05-19T08:00:28.926" v="2028" actId="14100"/>
          <ac:spMkLst>
            <pc:docMk/>
            <pc:sldMk cId="850642262" sldId="278"/>
            <ac:spMk id="6" creationId="{209AAC58-624D-B050-58E3-60436FC03A4F}"/>
          </ac:spMkLst>
        </pc:spChg>
        <pc:spChg chg="mod">
          <ac:chgData name="Ayshath Lubna" userId="a894446ce5b76c85" providerId="LiveId" clId="{A21A0AAC-0E0B-4610-BFFB-FEF5C07F2AA8}" dt="2024-05-18T21:27:45.787" v="1606" actId="20577"/>
          <ac:spMkLst>
            <pc:docMk/>
            <pc:sldMk cId="850642262" sldId="278"/>
            <ac:spMk id="12" creationId="{5602900C-3DD5-E492-DDD9-4B029E167776}"/>
          </ac:spMkLst>
        </pc:spChg>
        <pc:spChg chg="mod">
          <ac:chgData name="Ayshath Lubna" userId="a894446ce5b76c85" providerId="LiveId" clId="{A21A0AAC-0E0B-4610-BFFB-FEF5C07F2AA8}" dt="2024-05-19T08:00:50.465" v="2032" actId="1076"/>
          <ac:spMkLst>
            <pc:docMk/>
            <pc:sldMk cId="850642262" sldId="278"/>
            <ac:spMk id="14" creationId="{F730D02E-658E-AD34-C516-0BFD27530E4A}"/>
          </ac:spMkLst>
        </pc:spChg>
        <pc:spChg chg="mod">
          <ac:chgData name="Ayshath Lubna" userId="a894446ce5b76c85" providerId="LiveId" clId="{A21A0AAC-0E0B-4610-BFFB-FEF5C07F2AA8}" dt="2024-05-18T21:27:55.510" v="1621" actId="20577"/>
          <ac:spMkLst>
            <pc:docMk/>
            <pc:sldMk cId="850642262" sldId="278"/>
            <ac:spMk id="17" creationId="{81F627E2-E294-28C5-CD4A-DEF0C7315079}"/>
          </ac:spMkLst>
        </pc:spChg>
        <pc:spChg chg="mod">
          <ac:chgData name="Ayshath Lubna" userId="a894446ce5b76c85" providerId="LiveId" clId="{A21A0AAC-0E0B-4610-BFFB-FEF5C07F2AA8}" dt="2024-05-19T08:00:55.624" v="2033" actId="1076"/>
          <ac:spMkLst>
            <pc:docMk/>
            <pc:sldMk cId="850642262" sldId="278"/>
            <ac:spMk id="26" creationId="{F71FBD58-6B9B-0130-8121-4650BA0B94EF}"/>
          </ac:spMkLst>
        </pc:spChg>
        <pc:spChg chg="mod">
          <ac:chgData name="Ayshath Lubna" userId="a894446ce5b76c85" providerId="LiveId" clId="{A21A0AAC-0E0B-4610-BFFB-FEF5C07F2AA8}" dt="2024-05-19T08:01:15.211" v="2036" actId="1076"/>
          <ac:spMkLst>
            <pc:docMk/>
            <pc:sldMk cId="850642262" sldId="278"/>
            <ac:spMk id="27" creationId="{53924989-FF99-91F0-CE98-FAB85E478707}"/>
          </ac:spMkLst>
        </pc:spChg>
        <pc:picChg chg="add mod">
          <ac:chgData name="Ayshath Lubna" userId="a894446ce5b76c85" providerId="LiveId" clId="{A21A0AAC-0E0B-4610-BFFB-FEF5C07F2AA8}" dt="2024-05-19T08:00:44.890" v="2031" actId="14100"/>
          <ac:picMkLst>
            <pc:docMk/>
            <pc:sldMk cId="850642262" sldId="278"/>
            <ac:picMk id="3" creationId="{60047926-3AD3-8085-8D9C-CD60768BD469}"/>
          </ac:picMkLst>
        </pc:picChg>
        <pc:picChg chg="add mod">
          <ac:chgData name="Ayshath Lubna" userId="a894446ce5b76c85" providerId="LiveId" clId="{A21A0AAC-0E0B-4610-BFFB-FEF5C07F2AA8}" dt="2024-05-19T08:01:04.941" v="2035" actId="14100"/>
          <ac:picMkLst>
            <pc:docMk/>
            <pc:sldMk cId="850642262" sldId="278"/>
            <ac:picMk id="8" creationId="{098A70CA-E4A0-5AAC-DBA4-92E7D4B68ECA}"/>
          </ac:picMkLst>
        </pc:picChg>
        <pc:picChg chg="add mod">
          <ac:chgData name="Ayshath Lubna" userId="a894446ce5b76c85" providerId="LiveId" clId="{A21A0AAC-0E0B-4610-BFFB-FEF5C07F2AA8}" dt="2024-05-19T08:01:35.435" v="2041" actId="1076"/>
          <ac:picMkLst>
            <pc:docMk/>
            <pc:sldMk cId="850642262" sldId="278"/>
            <ac:picMk id="10" creationId="{7B319701-B976-2339-B076-DFBAF4EEF917}"/>
          </ac:picMkLst>
        </pc:picChg>
        <pc:picChg chg="add mod">
          <ac:chgData name="Ayshath Lubna" userId="a894446ce5b76c85" providerId="LiveId" clId="{A21A0AAC-0E0B-4610-BFFB-FEF5C07F2AA8}" dt="2024-05-19T20:31:00.176" v="5856" actId="1076"/>
          <ac:picMkLst>
            <pc:docMk/>
            <pc:sldMk cId="850642262" sldId="278"/>
            <ac:picMk id="11" creationId="{625057B4-B1FD-B027-02BC-28ADA8DEF8B5}"/>
          </ac:picMkLst>
        </pc:picChg>
      </pc:sldChg>
      <pc:sldChg chg="addSp delSp modSp add mod ord">
        <pc:chgData name="Ayshath Lubna" userId="a894446ce5b76c85" providerId="LiveId" clId="{A21A0AAC-0E0B-4610-BFFB-FEF5C07F2AA8}" dt="2024-05-19T20:30:14.541" v="5847"/>
        <pc:sldMkLst>
          <pc:docMk/>
          <pc:sldMk cId="994029794" sldId="279"/>
        </pc:sldMkLst>
        <pc:picChg chg="del">
          <ac:chgData name="Ayshath Lubna" userId="a894446ce5b76c85" providerId="LiveId" clId="{A21A0AAC-0E0B-4610-BFFB-FEF5C07F2AA8}" dt="2024-05-19T07:27:41.818" v="1753" actId="478"/>
          <ac:picMkLst>
            <pc:docMk/>
            <pc:sldMk cId="994029794" sldId="279"/>
            <ac:picMk id="3" creationId="{59CE8A31-8553-25A7-CA62-7E79A5454C36}"/>
          </ac:picMkLst>
        </pc:picChg>
        <pc:picChg chg="add del mod">
          <ac:chgData name="Ayshath Lubna" userId="a894446ce5b76c85" providerId="LiveId" clId="{A21A0AAC-0E0B-4610-BFFB-FEF5C07F2AA8}" dt="2024-05-19T07:28:19.917" v="1762" actId="478"/>
          <ac:picMkLst>
            <pc:docMk/>
            <pc:sldMk cId="994029794" sldId="279"/>
            <ac:picMk id="7" creationId="{9C432FAF-1451-F6A4-7148-F7A4D4825103}"/>
          </ac:picMkLst>
        </pc:picChg>
        <pc:picChg chg="add del mod">
          <ac:chgData name="Ayshath Lubna" userId="a894446ce5b76c85" providerId="LiveId" clId="{A21A0AAC-0E0B-4610-BFFB-FEF5C07F2AA8}" dt="2024-05-19T07:27:43.641" v="1754" actId="478"/>
          <ac:picMkLst>
            <pc:docMk/>
            <pc:sldMk cId="994029794" sldId="279"/>
            <ac:picMk id="9" creationId="{7EFFA4D3-8EC9-0A6F-FEC7-B5661192FE09}"/>
          </ac:picMkLst>
        </pc:picChg>
        <pc:picChg chg="add mod">
          <ac:chgData name="Ayshath Lubna" userId="a894446ce5b76c85" providerId="LiveId" clId="{A21A0AAC-0E0B-4610-BFFB-FEF5C07F2AA8}" dt="2024-05-19T07:45:25.227" v="1971" actId="1076"/>
          <ac:picMkLst>
            <pc:docMk/>
            <pc:sldMk cId="994029794" sldId="279"/>
            <ac:picMk id="11" creationId="{49299E89-DC76-8806-F41D-10068A6CD5AF}"/>
          </ac:picMkLst>
        </pc:picChg>
        <pc:picChg chg="add mod">
          <ac:chgData name="Ayshath Lubna" userId="a894446ce5b76c85" providerId="LiveId" clId="{A21A0AAC-0E0B-4610-BFFB-FEF5C07F2AA8}" dt="2024-05-19T07:45:59.571" v="1976" actId="1076"/>
          <ac:picMkLst>
            <pc:docMk/>
            <pc:sldMk cId="994029794" sldId="279"/>
            <ac:picMk id="13" creationId="{57BC8BF8-7A98-4844-881B-6BCE2E9DED77}"/>
          </ac:picMkLst>
        </pc:picChg>
        <pc:picChg chg="add mod">
          <ac:chgData name="Ayshath Lubna" userId="a894446ce5b76c85" providerId="LiveId" clId="{A21A0AAC-0E0B-4610-BFFB-FEF5C07F2AA8}" dt="2024-05-19T07:46:27.628" v="1981" actId="1076"/>
          <ac:picMkLst>
            <pc:docMk/>
            <pc:sldMk cId="994029794" sldId="279"/>
            <ac:picMk id="15" creationId="{AD6C57E0-9EBD-47A4-3DD1-CC44E3C9480F}"/>
          </ac:picMkLst>
        </pc:picChg>
        <pc:picChg chg="add mod">
          <ac:chgData name="Ayshath Lubna" userId="a894446ce5b76c85" providerId="LiveId" clId="{A21A0AAC-0E0B-4610-BFFB-FEF5C07F2AA8}" dt="2024-05-19T20:30:14.541" v="5847"/>
          <ac:picMkLst>
            <pc:docMk/>
            <pc:sldMk cId="994029794" sldId="279"/>
            <ac:picMk id="16" creationId="{5578D3BA-DDC7-299B-9479-793BC953F150}"/>
          </ac:picMkLst>
        </pc:picChg>
      </pc:sldChg>
      <pc:sldChg chg="addSp delSp modSp add mod">
        <pc:chgData name="Ayshath Lubna" userId="a894446ce5b76c85" providerId="LiveId" clId="{A21A0AAC-0E0B-4610-BFFB-FEF5C07F2AA8}" dt="2024-05-19T20:31:44.916" v="5865"/>
        <pc:sldMkLst>
          <pc:docMk/>
          <pc:sldMk cId="3381848579" sldId="280"/>
        </pc:sldMkLst>
        <pc:spChg chg="mod">
          <ac:chgData name="Ayshath Lubna" userId="a894446ce5b76c85" providerId="LiveId" clId="{A21A0AAC-0E0B-4610-BFFB-FEF5C07F2AA8}" dt="2024-05-19T08:27:02.157" v="2114" actId="122"/>
          <ac:spMkLst>
            <pc:docMk/>
            <pc:sldMk cId="3381848579" sldId="280"/>
            <ac:spMk id="5" creationId="{1325A565-9556-2F09-748D-3A3ED9EF2C92}"/>
          </ac:spMkLst>
        </pc:spChg>
        <pc:spChg chg="del mod">
          <ac:chgData name="Ayshath Lubna" userId="a894446ce5b76c85" providerId="LiveId" clId="{A21A0AAC-0E0B-4610-BFFB-FEF5C07F2AA8}" dt="2024-05-19T08:32:21.263" v="2226" actId="478"/>
          <ac:spMkLst>
            <pc:docMk/>
            <pc:sldMk cId="3381848579" sldId="280"/>
            <ac:spMk id="6" creationId="{209AAC58-624D-B050-58E3-60436FC03A4F}"/>
          </ac:spMkLst>
        </pc:spChg>
        <pc:spChg chg="del">
          <ac:chgData name="Ayshath Lubna" userId="a894446ce5b76c85" providerId="LiveId" clId="{A21A0AAC-0E0B-4610-BFFB-FEF5C07F2AA8}" dt="2024-05-19T08:26:49.090" v="2094" actId="478"/>
          <ac:spMkLst>
            <pc:docMk/>
            <pc:sldMk cId="3381848579" sldId="280"/>
            <ac:spMk id="12" creationId="{5602900C-3DD5-E492-DDD9-4B029E167776}"/>
          </ac:spMkLst>
        </pc:spChg>
        <pc:spChg chg="add del mod">
          <ac:chgData name="Ayshath Lubna" userId="a894446ce5b76c85" providerId="LiveId" clId="{A21A0AAC-0E0B-4610-BFFB-FEF5C07F2AA8}" dt="2024-05-19T18:32:04.352" v="4067" actId="21"/>
          <ac:spMkLst>
            <pc:docMk/>
            <pc:sldMk cId="3381848579" sldId="280"/>
            <ac:spMk id="13" creationId="{F71FBD58-6B9B-0130-8121-4650BA0B94EF}"/>
          </ac:spMkLst>
        </pc:spChg>
        <pc:spChg chg="del mod">
          <ac:chgData name="Ayshath Lubna" userId="a894446ce5b76c85" providerId="LiveId" clId="{A21A0AAC-0E0B-4610-BFFB-FEF5C07F2AA8}" dt="2024-05-19T08:31:45.679" v="2215" actId="478"/>
          <ac:spMkLst>
            <pc:docMk/>
            <pc:sldMk cId="3381848579" sldId="280"/>
            <ac:spMk id="14" creationId="{F730D02E-658E-AD34-C516-0BFD27530E4A}"/>
          </ac:spMkLst>
        </pc:spChg>
        <pc:spChg chg="add del mod">
          <ac:chgData name="Ayshath Lubna" userId="a894446ce5b76c85" providerId="LiveId" clId="{A21A0AAC-0E0B-4610-BFFB-FEF5C07F2AA8}" dt="2024-05-19T18:32:04.352" v="4067" actId="21"/>
          <ac:spMkLst>
            <pc:docMk/>
            <pc:sldMk cId="3381848579" sldId="280"/>
            <ac:spMk id="15" creationId="{60F41D27-90EE-D36D-80E1-1127D392CFAE}"/>
          </ac:spMkLst>
        </pc:spChg>
        <pc:spChg chg="add mod">
          <ac:chgData name="Ayshath Lubna" userId="a894446ce5b76c85" providerId="LiveId" clId="{A21A0AAC-0E0B-4610-BFFB-FEF5C07F2AA8}" dt="2024-05-19T18:33:44.029" v="4084" actId="14100"/>
          <ac:spMkLst>
            <pc:docMk/>
            <pc:sldMk cId="3381848579" sldId="280"/>
            <ac:spMk id="16" creationId="{924BB086-FCD8-0F13-76CE-9FB0D15D4EEC}"/>
          </ac:spMkLst>
        </pc:spChg>
        <pc:spChg chg="del">
          <ac:chgData name="Ayshath Lubna" userId="a894446ce5b76c85" providerId="LiveId" clId="{A21A0AAC-0E0B-4610-BFFB-FEF5C07F2AA8}" dt="2024-05-19T08:28:58.401" v="2118" actId="478"/>
          <ac:spMkLst>
            <pc:docMk/>
            <pc:sldMk cId="3381848579" sldId="280"/>
            <ac:spMk id="17" creationId="{81F627E2-E294-28C5-CD4A-DEF0C7315079}"/>
          </ac:spMkLst>
        </pc:spChg>
        <pc:spChg chg="add del mod">
          <ac:chgData name="Ayshath Lubna" userId="a894446ce5b76c85" providerId="LiveId" clId="{A21A0AAC-0E0B-4610-BFFB-FEF5C07F2AA8}" dt="2024-05-19T08:33:36.208" v="2241" actId="478"/>
          <ac:spMkLst>
            <pc:docMk/>
            <pc:sldMk cId="3381848579" sldId="280"/>
            <ac:spMk id="18" creationId="{1EDF6FE1-EFA2-8859-270F-DD2B53A93515}"/>
          </ac:spMkLst>
        </pc:spChg>
        <pc:spChg chg="mod">
          <ac:chgData name="Ayshath Lubna" userId="a894446ce5b76c85" providerId="LiveId" clId="{A21A0AAC-0E0B-4610-BFFB-FEF5C07F2AA8}" dt="2024-05-19T11:06:12.582" v="2340" actId="255"/>
          <ac:spMkLst>
            <pc:docMk/>
            <pc:sldMk cId="3381848579" sldId="280"/>
            <ac:spMk id="19" creationId="{2522D42D-85F4-2036-C5BF-D98368D93A8C}"/>
          </ac:spMkLst>
        </pc:spChg>
        <pc:spChg chg="add del mod">
          <ac:chgData name="Ayshath Lubna" userId="a894446ce5b76c85" providerId="LiveId" clId="{A21A0AAC-0E0B-4610-BFFB-FEF5C07F2AA8}" dt="2024-05-19T18:41:18.855" v="4219" actId="207"/>
          <ac:spMkLst>
            <pc:docMk/>
            <pc:sldMk cId="3381848579" sldId="280"/>
            <ac:spMk id="21" creationId="{56047729-1471-68D7-6D7E-F73B3EF4F4DA}"/>
          </ac:spMkLst>
        </pc:spChg>
        <pc:spChg chg="add mod">
          <ac:chgData name="Ayshath Lubna" userId="a894446ce5b76c85" providerId="LiveId" clId="{A21A0AAC-0E0B-4610-BFFB-FEF5C07F2AA8}" dt="2024-05-19T11:10:50.393" v="2378" actId="1076"/>
          <ac:spMkLst>
            <pc:docMk/>
            <pc:sldMk cId="3381848579" sldId="280"/>
            <ac:spMk id="23" creationId="{56047729-1471-68D7-6D7E-F73B3EF4F4DA}"/>
          </ac:spMkLst>
        </pc:spChg>
        <pc:spChg chg="add mod">
          <ac:chgData name="Ayshath Lubna" userId="a894446ce5b76c85" providerId="LiveId" clId="{A21A0AAC-0E0B-4610-BFFB-FEF5C07F2AA8}" dt="2024-05-19T11:10:49.574" v="2376" actId="1076"/>
          <ac:spMkLst>
            <pc:docMk/>
            <pc:sldMk cId="3381848579" sldId="280"/>
            <ac:spMk id="24" creationId="{F71FBD58-6B9B-0130-8121-4650BA0B94EF}"/>
          </ac:spMkLst>
        </pc:spChg>
        <pc:spChg chg="add mod">
          <ac:chgData name="Ayshath Lubna" userId="a894446ce5b76c85" providerId="LiveId" clId="{A21A0AAC-0E0B-4610-BFFB-FEF5C07F2AA8}" dt="2024-05-19T18:39:49.792" v="4205" actId="14100"/>
          <ac:spMkLst>
            <pc:docMk/>
            <pc:sldMk cId="3381848579" sldId="280"/>
            <ac:spMk id="25" creationId="{C755D13F-6349-4AE2-1868-8329C10124F7}"/>
          </ac:spMkLst>
        </pc:spChg>
        <pc:spChg chg="del mod">
          <ac:chgData name="Ayshath Lubna" userId="a894446ce5b76c85" providerId="LiveId" clId="{A21A0AAC-0E0B-4610-BFFB-FEF5C07F2AA8}" dt="2024-05-19T08:31:41.079" v="2213" actId="21"/>
          <ac:spMkLst>
            <pc:docMk/>
            <pc:sldMk cId="3381848579" sldId="280"/>
            <ac:spMk id="26" creationId="{F71FBD58-6B9B-0130-8121-4650BA0B94EF}"/>
          </ac:spMkLst>
        </pc:spChg>
        <pc:spChg chg="del">
          <ac:chgData name="Ayshath Lubna" userId="a894446ce5b76c85" providerId="LiveId" clId="{A21A0AAC-0E0B-4610-BFFB-FEF5C07F2AA8}" dt="2024-05-19T08:32:18.626" v="2225" actId="478"/>
          <ac:spMkLst>
            <pc:docMk/>
            <pc:sldMk cId="3381848579" sldId="280"/>
            <ac:spMk id="27" creationId="{53924989-FF99-91F0-CE98-FAB85E478707}"/>
          </ac:spMkLst>
        </pc:spChg>
        <pc:spChg chg="add mod">
          <ac:chgData name="Ayshath Lubna" userId="a894446ce5b76c85" providerId="LiveId" clId="{A21A0AAC-0E0B-4610-BFFB-FEF5C07F2AA8}" dt="2024-05-19T18:32:31.297" v="4072" actId="14100"/>
          <ac:spMkLst>
            <pc:docMk/>
            <pc:sldMk cId="3381848579" sldId="280"/>
            <ac:spMk id="29" creationId="{F71FBD58-6B9B-0130-8121-4650BA0B94EF}"/>
          </ac:spMkLst>
        </pc:spChg>
        <pc:spChg chg="add mod">
          <ac:chgData name="Ayshath Lubna" userId="a894446ce5b76c85" providerId="LiveId" clId="{A21A0AAC-0E0B-4610-BFFB-FEF5C07F2AA8}" dt="2024-05-19T18:41:24.217" v="4220" actId="207"/>
          <ac:spMkLst>
            <pc:docMk/>
            <pc:sldMk cId="3381848579" sldId="280"/>
            <ac:spMk id="30" creationId="{60F41D27-90EE-D36D-80E1-1127D392CFAE}"/>
          </ac:spMkLst>
        </pc:spChg>
        <pc:spChg chg="add mod ord">
          <ac:chgData name="Ayshath Lubna" userId="a894446ce5b76c85" providerId="LiveId" clId="{A21A0AAC-0E0B-4610-BFFB-FEF5C07F2AA8}" dt="2024-05-19T18:40:34.768" v="4215" actId="14100"/>
          <ac:spMkLst>
            <pc:docMk/>
            <pc:sldMk cId="3381848579" sldId="280"/>
            <ac:spMk id="31" creationId="{8A7333E5-D029-E874-EDC0-8CD848895FF9}"/>
          </ac:spMkLst>
        </pc:spChg>
        <pc:spChg chg="add mod">
          <ac:chgData name="Ayshath Lubna" userId="a894446ce5b76c85" providerId="LiveId" clId="{A21A0AAC-0E0B-4610-BFFB-FEF5C07F2AA8}" dt="2024-05-19T18:39:56.512" v="4206" actId="14100"/>
          <ac:spMkLst>
            <pc:docMk/>
            <pc:sldMk cId="3381848579" sldId="280"/>
            <ac:spMk id="32" creationId="{9BA4CD16-3CF6-4688-A131-B0B4F114267C}"/>
          </ac:spMkLst>
        </pc:spChg>
        <pc:spChg chg="add mod">
          <ac:chgData name="Ayshath Lubna" userId="a894446ce5b76c85" providerId="LiveId" clId="{A21A0AAC-0E0B-4610-BFFB-FEF5C07F2AA8}" dt="2024-05-19T18:43:39.381" v="4249" actId="21"/>
          <ac:spMkLst>
            <pc:docMk/>
            <pc:sldMk cId="3381848579" sldId="280"/>
            <ac:spMk id="33" creationId="{0E8C5132-B995-EB92-37E0-A7ED4DE2B254}"/>
          </ac:spMkLst>
        </pc:spChg>
        <pc:spChg chg="add mod">
          <ac:chgData name="Ayshath Lubna" userId="a894446ce5b76c85" providerId="LiveId" clId="{A21A0AAC-0E0B-4610-BFFB-FEF5C07F2AA8}" dt="2024-05-19T18:44:46.758" v="4261" actId="1076"/>
          <ac:spMkLst>
            <pc:docMk/>
            <pc:sldMk cId="3381848579" sldId="280"/>
            <ac:spMk id="36" creationId="{6E41FA8E-5E6F-4C26-42E2-C20DDE276397}"/>
          </ac:spMkLst>
        </pc:spChg>
        <pc:spChg chg="add mod">
          <ac:chgData name="Ayshath Lubna" userId="a894446ce5b76c85" providerId="LiveId" clId="{A21A0AAC-0E0B-4610-BFFB-FEF5C07F2AA8}" dt="2024-05-19T18:40:07.779" v="4211" actId="14100"/>
          <ac:spMkLst>
            <pc:docMk/>
            <pc:sldMk cId="3381848579" sldId="280"/>
            <ac:spMk id="37" creationId="{6F592B28-85B3-0ED2-4395-432DEB9A9CC6}"/>
          </ac:spMkLst>
        </pc:spChg>
        <pc:spChg chg="add mod">
          <ac:chgData name="Ayshath Lubna" userId="a894446ce5b76c85" providerId="LiveId" clId="{A21A0AAC-0E0B-4610-BFFB-FEF5C07F2AA8}" dt="2024-05-19T18:42:56.263" v="4245" actId="14100"/>
          <ac:spMkLst>
            <pc:docMk/>
            <pc:sldMk cId="3381848579" sldId="280"/>
            <ac:spMk id="38" creationId="{D917BCC8-92FE-1E49-4E54-132B48EE78B5}"/>
          </ac:spMkLst>
        </pc:spChg>
        <pc:spChg chg="add mod">
          <ac:chgData name="Ayshath Lubna" userId="a894446ce5b76c85" providerId="LiveId" clId="{A21A0AAC-0E0B-4610-BFFB-FEF5C07F2AA8}" dt="2024-05-19T18:44:59.615" v="4264" actId="1076"/>
          <ac:spMkLst>
            <pc:docMk/>
            <pc:sldMk cId="3381848579" sldId="280"/>
            <ac:spMk id="41" creationId="{54D4E3EA-9896-3A00-31CE-4E2C1F10948E}"/>
          </ac:spMkLst>
        </pc:spChg>
        <pc:picChg chg="del">
          <ac:chgData name="Ayshath Lubna" userId="a894446ce5b76c85" providerId="LiveId" clId="{A21A0AAC-0E0B-4610-BFFB-FEF5C07F2AA8}" dt="2024-05-19T08:27:07.564" v="2115" actId="478"/>
          <ac:picMkLst>
            <pc:docMk/>
            <pc:sldMk cId="3381848579" sldId="280"/>
            <ac:picMk id="3" creationId="{60047926-3AD3-8085-8D9C-CD60768BD469}"/>
          </ac:picMkLst>
        </pc:picChg>
        <pc:picChg chg="add del mod modCrop">
          <ac:chgData name="Ayshath Lubna" userId="a894446ce5b76c85" providerId="LiveId" clId="{A21A0AAC-0E0B-4610-BFFB-FEF5C07F2AA8}" dt="2024-05-19T18:40:42.554" v="4217" actId="14100"/>
          <ac:picMkLst>
            <pc:docMk/>
            <pc:sldMk cId="3381848579" sldId="280"/>
            <ac:picMk id="7" creationId="{5165D24C-8EBA-44CB-F595-FBBCF7F3C0EF}"/>
          </ac:picMkLst>
        </pc:picChg>
        <pc:picChg chg="del">
          <ac:chgData name="Ayshath Lubna" userId="a894446ce5b76c85" providerId="LiveId" clId="{A21A0AAC-0E0B-4610-BFFB-FEF5C07F2AA8}" dt="2024-05-19T08:28:51.068" v="2116" actId="478"/>
          <ac:picMkLst>
            <pc:docMk/>
            <pc:sldMk cId="3381848579" sldId="280"/>
            <ac:picMk id="8" creationId="{098A70CA-E4A0-5AAC-DBA4-92E7D4B68ECA}"/>
          </ac:picMkLst>
        </pc:picChg>
        <pc:picChg chg="del">
          <ac:chgData name="Ayshath Lubna" userId="a894446ce5b76c85" providerId="LiveId" clId="{A21A0AAC-0E0B-4610-BFFB-FEF5C07F2AA8}" dt="2024-05-19T08:28:52.999" v="2117" actId="478"/>
          <ac:picMkLst>
            <pc:docMk/>
            <pc:sldMk cId="3381848579" sldId="280"/>
            <ac:picMk id="10" creationId="{7B319701-B976-2339-B076-DFBAF4EEF917}"/>
          </ac:picMkLst>
        </pc:picChg>
        <pc:picChg chg="add del mod modCrop">
          <ac:chgData name="Ayshath Lubna" userId="a894446ce5b76c85" providerId="LiveId" clId="{A21A0AAC-0E0B-4610-BFFB-FEF5C07F2AA8}" dt="2024-05-19T18:32:04.352" v="4067" actId="21"/>
          <ac:picMkLst>
            <pc:docMk/>
            <pc:sldMk cId="3381848579" sldId="280"/>
            <ac:picMk id="11" creationId="{F4AF1658-C95F-4975-5DF0-1B423D8277B2}"/>
          </ac:picMkLst>
        </pc:picChg>
        <pc:picChg chg="add mod">
          <ac:chgData name="Ayshath Lubna" userId="a894446ce5b76c85" providerId="LiveId" clId="{A21A0AAC-0E0B-4610-BFFB-FEF5C07F2AA8}" dt="2024-05-19T11:10:50.393" v="2378" actId="1076"/>
          <ac:picMkLst>
            <pc:docMk/>
            <pc:sldMk cId="3381848579" sldId="280"/>
            <ac:picMk id="22" creationId="{5165D24C-8EBA-44CB-F595-FBBCF7F3C0EF}"/>
          </ac:picMkLst>
        </pc:picChg>
        <pc:picChg chg="add mod">
          <ac:chgData name="Ayshath Lubna" userId="a894446ce5b76c85" providerId="LiveId" clId="{A21A0AAC-0E0B-4610-BFFB-FEF5C07F2AA8}" dt="2024-05-19T18:33:17.073" v="4081" actId="1076"/>
          <ac:picMkLst>
            <pc:docMk/>
            <pc:sldMk cId="3381848579" sldId="280"/>
            <ac:picMk id="28" creationId="{F4AF1658-C95F-4975-5DF0-1B423D8277B2}"/>
          </ac:picMkLst>
        </pc:picChg>
        <pc:picChg chg="add mod">
          <ac:chgData name="Ayshath Lubna" userId="a894446ce5b76c85" providerId="LiveId" clId="{A21A0AAC-0E0B-4610-BFFB-FEF5C07F2AA8}" dt="2024-05-19T18:44:54.077" v="4263" actId="14100"/>
          <ac:picMkLst>
            <pc:docMk/>
            <pc:sldMk cId="3381848579" sldId="280"/>
            <ac:picMk id="35" creationId="{64AEA2C2-3449-25A4-5FC4-3974B4EA81F2}"/>
          </ac:picMkLst>
        </pc:picChg>
        <pc:picChg chg="add mod">
          <ac:chgData name="Ayshath Lubna" userId="a894446ce5b76c85" providerId="LiveId" clId="{A21A0AAC-0E0B-4610-BFFB-FEF5C07F2AA8}" dt="2024-05-19T18:44:13.065" v="4257" actId="14100"/>
          <ac:picMkLst>
            <pc:docMk/>
            <pc:sldMk cId="3381848579" sldId="280"/>
            <ac:picMk id="40" creationId="{2EC2BB0C-2033-46AE-74B1-D950DAEAECEC}"/>
          </ac:picMkLst>
        </pc:picChg>
        <pc:picChg chg="add del mod">
          <ac:chgData name="Ayshath Lubna" userId="a894446ce5b76c85" providerId="LiveId" clId="{A21A0AAC-0E0B-4610-BFFB-FEF5C07F2AA8}" dt="2024-05-19T20:31:44.308" v="5864" actId="478"/>
          <ac:picMkLst>
            <pc:docMk/>
            <pc:sldMk cId="3381848579" sldId="280"/>
            <ac:picMk id="42" creationId="{1525AA44-F575-1C40-C6B1-625D473A2FD3}"/>
          </ac:picMkLst>
        </pc:picChg>
        <pc:picChg chg="add mod">
          <ac:chgData name="Ayshath Lubna" userId="a894446ce5b76c85" providerId="LiveId" clId="{A21A0AAC-0E0B-4610-BFFB-FEF5C07F2AA8}" dt="2024-05-19T20:31:44.916" v="5865"/>
          <ac:picMkLst>
            <pc:docMk/>
            <pc:sldMk cId="3381848579" sldId="280"/>
            <ac:picMk id="43" creationId="{535D6E84-4EE7-8714-11A8-7953C017147E}"/>
          </ac:picMkLst>
        </pc:picChg>
      </pc:sldChg>
      <pc:sldChg chg="addSp delSp modSp add mod setBg">
        <pc:chgData name="Ayshath Lubna" userId="a894446ce5b76c85" providerId="LiveId" clId="{A21A0AAC-0E0B-4610-BFFB-FEF5C07F2AA8}" dt="2024-05-19T20:32:14.493" v="5869" actId="1036"/>
        <pc:sldMkLst>
          <pc:docMk/>
          <pc:sldMk cId="3277351225" sldId="281"/>
        </pc:sldMkLst>
        <pc:spChg chg="add del">
          <ac:chgData name="Ayshath Lubna" userId="a894446ce5b76c85" providerId="LiveId" clId="{A21A0AAC-0E0B-4610-BFFB-FEF5C07F2AA8}" dt="2024-05-19T11:04:55.502" v="2327" actId="478"/>
          <ac:spMkLst>
            <pc:docMk/>
            <pc:sldMk cId="3277351225" sldId="281"/>
            <ac:spMk id="3" creationId="{629ABF5C-1653-0433-B1FE-C725759A009C}"/>
          </ac:spMkLst>
        </pc:spChg>
        <pc:spChg chg="mod">
          <ac:chgData name="Ayshath Lubna" userId="a894446ce5b76c85" providerId="LiveId" clId="{A21A0AAC-0E0B-4610-BFFB-FEF5C07F2AA8}" dt="2024-05-19T13:59:54.169" v="3317" actId="20577"/>
          <ac:spMkLst>
            <pc:docMk/>
            <pc:sldMk cId="3277351225" sldId="281"/>
            <ac:spMk id="5" creationId="{1325A565-9556-2F09-748D-3A3ED9EF2C92}"/>
          </ac:spMkLst>
        </pc:spChg>
        <pc:spChg chg="add del mod">
          <ac:chgData name="Ayshath Lubna" userId="a894446ce5b76c85" providerId="LiveId" clId="{A21A0AAC-0E0B-4610-BFFB-FEF5C07F2AA8}" dt="2024-05-19T11:15:56.331" v="2409" actId="21"/>
          <ac:spMkLst>
            <pc:docMk/>
            <pc:sldMk cId="3277351225" sldId="281"/>
            <ac:spMk id="8" creationId="{3EB5F9A4-4C00-65E5-7302-BC94B057935C}"/>
          </ac:spMkLst>
        </pc:spChg>
        <pc:spChg chg="add del mod">
          <ac:chgData name="Ayshath Lubna" userId="a894446ce5b76c85" providerId="LiveId" clId="{A21A0AAC-0E0B-4610-BFFB-FEF5C07F2AA8}" dt="2024-05-19T11:15:37.934" v="2406" actId="478"/>
          <ac:spMkLst>
            <pc:docMk/>
            <pc:sldMk cId="3277351225" sldId="281"/>
            <ac:spMk id="9" creationId="{AA6C05DC-9244-1A06-F744-8B61B5F7B1FC}"/>
          </ac:spMkLst>
        </pc:spChg>
        <pc:spChg chg="add del mod">
          <ac:chgData name="Ayshath Lubna" userId="a894446ce5b76c85" providerId="LiveId" clId="{A21A0AAC-0E0B-4610-BFFB-FEF5C07F2AA8}" dt="2024-05-19T13:17:09.359" v="2917" actId="478"/>
          <ac:spMkLst>
            <pc:docMk/>
            <pc:sldMk cId="3277351225" sldId="281"/>
            <ac:spMk id="10" creationId="{95A9FF15-342F-B271-4F33-5B626124E23C}"/>
          </ac:spMkLst>
        </pc:spChg>
        <pc:spChg chg="add del mod">
          <ac:chgData name="Ayshath Lubna" userId="a894446ce5b76c85" providerId="LiveId" clId="{A21A0AAC-0E0B-4610-BFFB-FEF5C07F2AA8}" dt="2024-05-19T13:16:45.025" v="2906" actId="21"/>
          <ac:spMkLst>
            <pc:docMk/>
            <pc:sldMk cId="3277351225" sldId="281"/>
            <ac:spMk id="12" creationId="{3EB5F9A4-4C00-65E5-7302-BC94B057935C}"/>
          </ac:spMkLst>
        </pc:spChg>
        <pc:spChg chg="add del mod">
          <ac:chgData name="Ayshath Lubna" userId="a894446ce5b76c85" providerId="LiveId" clId="{A21A0AAC-0E0B-4610-BFFB-FEF5C07F2AA8}" dt="2024-05-19T11:19:59.028" v="2583" actId="478"/>
          <ac:spMkLst>
            <pc:docMk/>
            <pc:sldMk cId="3277351225" sldId="281"/>
            <ac:spMk id="13" creationId="{F71FBD58-6B9B-0130-8121-4650BA0B94EF}"/>
          </ac:spMkLst>
        </pc:spChg>
        <pc:spChg chg="del">
          <ac:chgData name="Ayshath Lubna" userId="a894446ce5b76c85" providerId="LiveId" clId="{A21A0AAC-0E0B-4610-BFFB-FEF5C07F2AA8}" dt="2024-05-19T11:03:12.978" v="2298" actId="478"/>
          <ac:spMkLst>
            <pc:docMk/>
            <pc:sldMk cId="3277351225" sldId="281"/>
            <ac:spMk id="15" creationId="{60F41D27-90EE-D36D-80E1-1127D392CFAE}"/>
          </ac:spMkLst>
        </pc:spChg>
        <pc:spChg chg="del mod">
          <ac:chgData name="Ayshath Lubna" userId="a894446ce5b76c85" providerId="LiveId" clId="{A21A0AAC-0E0B-4610-BFFB-FEF5C07F2AA8}" dt="2024-05-19T11:04:55.518" v="2329"/>
          <ac:spMkLst>
            <pc:docMk/>
            <pc:sldMk cId="3277351225" sldId="281"/>
            <ac:spMk id="16" creationId="{924BB086-FCD8-0F13-76CE-9FB0D15D4EEC}"/>
          </ac:spMkLst>
        </pc:spChg>
        <pc:spChg chg="add del">
          <ac:chgData name="Ayshath Lubna" userId="a894446ce5b76c85" providerId="LiveId" clId="{A21A0AAC-0E0B-4610-BFFB-FEF5C07F2AA8}" dt="2024-05-19T11:19:24.555" v="2579" actId="478"/>
          <ac:spMkLst>
            <pc:docMk/>
            <pc:sldMk cId="3277351225" sldId="281"/>
            <ac:spMk id="18" creationId="{1CE125B5-4940-0A42-4270-9D2BC50D77DF}"/>
          </ac:spMkLst>
        </pc:spChg>
        <pc:spChg chg="del">
          <ac:chgData name="Ayshath Lubna" userId="a894446ce5b76c85" providerId="LiveId" clId="{A21A0AAC-0E0B-4610-BFFB-FEF5C07F2AA8}" dt="2024-05-19T11:12:15.569" v="2395" actId="478"/>
          <ac:spMkLst>
            <pc:docMk/>
            <pc:sldMk cId="3277351225" sldId="281"/>
            <ac:spMk id="19" creationId="{2522D42D-85F4-2036-C5BF-D98368D93A8C}"/>
          </ac:spMkLst>
        </pc:spChg>
        <pc:spChg chg="add del mod">
          <ac:chgData name="Ayshath Lubna" userId="a894446ce5b76c85" providerId="LiveId" clId="{A21A0AAC-0E0B-4610-BFFB-FEF5C07F2AA8}" dt="2024-05-19T13:15:43.805" v="2892" actId="478"/>
          <ac:spMkLst>
            <pc:docMk/>
            <pc:sldMk cId="3277351225" sldId="281"/>
            <ac:spMk id="20" creationId="{A441800E-FA96-8FB8-7AAE-417E5367611B}"/>
          </ac:spMkLst>
        </pc:spChg>
        <pc:spChg chg="del">
          <ac:chgData name="Ayshath Lubna" userId="a894446ce5b76c85" providerId="LiveId" clId="{A21A0AAC-0E0B-4610-BFFB-FEF5C07F2AA8}" dt="2024-05-19T11:02:12.029" v="2290" actId="478"/>
          <ac:spMkLst>
            <pc:docMk/>
            <pc:sldMk cId="3277351225" sldId="281"/>
            <ac:spMk id="21" creationId="{56047729-1471-68D7-6D7E-F73B3EF4F4DA}"/>
          </ac:spMkLst>
        </pc:spChg>
        <pc:spChg chg="add del mod">
          <ac:chgData name="Ayshath Lubna" userId="a894446ce5b76c85" providerId="LiveId" clId="{A21A0AAC-0E0B-4610-BFFB-FEF5C07F2AA8}" dt="2024-05-19T13:15:42.052" v="2891" actId="21"/>
          <ac:spMkLst>
            <pc:docMk/>
            <pc:sldMk cId="3277351225" sldId="281"/>
            <ac:spMk id="22" creationId="{F1136244-B44F-2FB3-5E13-06CD12667BF0}"/>
          </ac:spMkLst>
        </pc:spChg>
        <pc:spChg chg="add mod">
          <ac:chgData name="Ayshath Lubna" userId="a894446ce5b76c85" providerId="LiveId" clId="{A21A0AAC-0E0B-4610-BFFB-FEF5C07F2AA8}" dt="2024-05-19T11:20:56.220" v="2660"/>
          <ac:spMkLst>
            <pc:docMk/>
            <pc:sldMk cId="3277351225" sldId="281"/>
            <ac:spMk id="23" creationId="{479B7B01-C633-37D7-FB3F-326129E09675}"/>
          </ac:spMkLst>
        </pc:spChg>
        <pc:spChg chg="add del mod">
          <ac:chgData name="Ayshath Lubna" userId="a894446ce5b76c85" providerId="LiveId" clId="{A21A0AAC-0E0B-4610-BFFB-FEF5C07F2AA8}" dt="2024-05-19T13:05:01.076" v="2755" actId="478"/>
          <ac:spMkLst>
            <pc:docMk/>
            <pc:sldMk cId="3277351225" sldId="281"/>
            <ac:spMk id="24" creationId="{48CFF219-C8AE-947C-5774-8AE179E5379E}"/>
          </ac:spMkLst>
        </pc:spChg>
        <pc:spChg chg="add del mod">
          <ac:chgData name="Ayshath Lubna" userId="a894446ce5b76c85" providerId="LiveId" clId="{A21A0AAC-0E0B-4610-BFFB-FEF5C07F2AA8}" dt="2024-05-19T13:23:28.331" v="3030" actId="478"/>
          <ac:spMkLst>
            <pc:docMk/>
            <pc:sldMk cId="3277351225" sldId="281"/>
            <ac:spMk id="25" creationId="{52C6C913-3DF0-B45F-BCF4-3627EE91C977}"/>
          </ac:spMkLst>
        </pc:spChg>
        <pc:spChg chg="add del mod">
          <ac:chgData name="Ayshath Lubna" userId="a894446ce5b76c85" providerId="LiveId" clId="{A21A0AAC-0E0B-4610-BFFB-FEF5C07F2AA8}" dt="2024-05-19T13:21:12.290" v="3007" actId="478"/>
          <ac:spMkLst>
            <pc:docMk/>
            <pc:sldMk cId="3277351225" sldId="281"/>
            <ac:spMk id="26" creationId="{CC2108A3-3C43-7B92-D18D-35836C9D1C75}"/>
          </ac:spMkLst>
        </pc:spChg>
        <pc:spChg chg="add del mod">
          <ac:chgData name="Ayshath Lubna" userId="a894446ce5b76c85" providerId="LiveId" clId="{A21A0AAC-0E0B-4610-BFFB-FEF5C07F2AA8}" dt="2024-05-19T13:22:03.794" v="3015" actId="21"/>
          <ac:spMkLst>
            <pc:docMk/>
            <pc:sldMk cId="3277351225" sldId="281"/>
            <ac:spMk id="28" creationId="{54A16329-7586-0B1D-1F02-4F4FA41F307C}"/>
          </ac:spMkLst>
        </pc:spChg>
        <pc:spChg chg="add del mod ord">
          <ac:chgData name="Ayshath Lubna" userId="a894446ce5b76c85" providerId="LiveId" clId="{A21A0AAC-0E0B-4610-BFFB-FEF5C07F2AA8}" dt="2024-05-19T13:22:06.619" v="3016" actId="478"/>
          <ac:spMkLst>
            <pc:docMk/>
            <pc:sldMk cId="3277351225" sldId="281"/>
            <ac:spMk id="29" creationId="{3F6623D7-A146-0861-82D8-42130F78EE77}"/>
          </ac:spMkLst>
        </pc:spChg>
        <pc:spChg chg="add del mod">
          <ac:chgData name="Ayshath Lubna" userId="a894446ce5b76c85" providerId="LiveId" clId="{A21A0AAC-0E0B-4610-BFFB-FEF5C07F2AA8}" dt="2024-05-19T13:24:01.268" v="3036" actId="478"/>
          <ac:spMkLst>
            <pc:docMk/>
            <pc:sldMk cId="3277351225" sldId="281"/>
            <ac:spMk id="30" creationId="{45D4C27F-600A-42FB-5AEE-00D02ADB8432}"/>
          </ac:spMkLst>
        </pc:spChg>
        <pc:spChg chg="add del mod">
          <ac:chgData name="Ayshath Lubna" userId="a894446ce5b76c85" providerId="LiveId" clId="{A21A0AAC-0E0B-4610-BFFB-FEF5C07F2AA8}" dt="2024-05-19T13:23:58.005" v="3035" actId="21"/>
          <ac:spMkLst>
            <pc:docMk/>
            <pc:sldMk cId="3277351225" sldId="281"/>
            <ac:spMk id="33" creationId="{B7535AA6-C388-2C9B-A37B-318D482966A4}"/>
          </ac:spMkLst>
        </pc:spChg>
        <pc:spChg chg="add del mod">
          <ac:chgData name="Ayshath Lubna" userId="a894446ce5b76c85" providerId="LiveId" clId="{A21A0AAC-0E0B-4610-BFFB-FEF5C07F2AA8}" dt="2024-05-19T13:25:08.703" v="3051" actId="478"/>
          <ac:spMkLst>
            <pc:docMk/>
            <pc:sldMk cId="3277351225" sldId="281"/>
            <ac:spMk id="36" creationId="{2BEA603D-728E-88D5-42E3-D0CD90B252B6}"/>
          </ac:spMkLst>
        </pc:spChg>
        <pc:spChg chg="add del mod">
          <ac:chgData name="Ayshath Lubna" userId="a894446ce5b76c85" providerId="LiveId" clId="{A21A0AAC-0E0B-4610-BFFB-FEF5C07F2AA8}" dt="2024-05-19T13:24:03.072" v="3037" actId="478"/>
          <ac:spMkLst>
            <pc:docMk/>
            <pc:sldMk cId="3277351225" sldId="281"/>
            <ac:spMk id="37" creationId="{DB54C20E-616B-71C9-AB0D-DAF3500FC979}"/>
          </ac:spMkLst>
        </pc:spChg>
        <pc:spChg chg="add mod">
          <ac:chgData name="Ayshath Lubna" userId="a894446ce5b76c85" providerId="LiveId" clId="{A21A0AAC-0E0B-4610-BFFB-FEF5C07F2AA8}" dt="2024-05-19T13:28:31.020" v="3078" actId="1076"/>
          <ac:spMkLst>
            <pc:docMk/>
            <pc:sldMk cId="3277351225" sldId="281"/>
            <ac:spMk id="40" creationId="{68C1172E-C5D9-5B58-717F-FCFA2BC5B47A}"/>
          </ac:spMkLst>
        </pc:spChg>
        <pc:spChg chg="add mod">
          <ac:chgData name="Ayshath Lubna" userId="a894446ce5b76c85" providerId="LiveId" clId="{A21A0AAC-0E0B-4610-BFFB-FEF5C07F2AA8}" dt="2024-05-19T14:04:16.835" v="3379" actId="20577"/>
          <ac:spMkLst>
            <pc:docMk/>
            <pc:sldMk cId="3277351225" sldId="281"/>
            <ac:spMk id="41" creationId="{F1136244-B44F-2FB3-5E13-06CD12667BF0}"/>
          </ac:spMkLst>
        </pc:spChg>
        <pc:spChg chg="add mod">
          <ac:chgData name="Ayshath Lubna" userId="a894446ce5b76c85" providerId="LiveId" clId="{A21A0AAC-0E0B-4610-BFFB-FEF5C07F2AA8}" dt="2024-05-19T13:28:31.020" v="3078" actId="1076"/>
          <ac:spMkLst>
            <pc:docMk/>
            <pc:sldMk cId="3277351225" sldId="281"/>
            <ac:spMk id="42" creationId="{8CA17AD2-DFE9-3EDA-D82B-B720A13E85D6}"/>
          </ac:spMkLst>
        </pc:spChg>
        <pc:spChg chg="add mod">
          <ac:chgData name="Ayshath Lubna" userId="a894446ce5b76c85" providerId="LiveId" clId="{A21A0AAC-0E0B-4610-BFFB-FEF5C07F2AA8}" dt="2024-05-19T13:28:31.020" v="3078" actId="1076"/>
          <ac:spMkLst>
            <pc:docMk/>
            <pc:sldMk cId="3277351225" sldId="281"/>
            <ac:spMk id="43" creationId="{3EB5F9A4-4C00-65E5-7302-BC94B057935C}"/>
          </ac:spMkLst>
        </pc:spChg>
        <pc:spChg chg="add mod ord">
          <ac:chgData name="Ayshath Lubna" userId="a894446ce5b76c85" providerId="LiveId" clId="{A21A0AAC-0E0B-4610-BFFB-FEF5C07F2AA8}" dt="2024-05-19T13:28:31.020" v="3078" actId="1076"/>
          <ac:spMkLst>
            <pc:docMk/>
            <pc:sldMk cId="3277351225" sldId="281"/>
            <ac:spMk id="44" creationId="{DDA8D801-B886-963E-6B7F-9577422AC89D}"/>
          </ac:spMkLst>
        </pc:spChg>
        <pc:spChg chg="add mod">
          <ac:chgData name="Ayshath Lubna" userId="a894446ce5b76c85" providerId="LiveId" clId="{A21A0AAC-0E0B-4610-BFFB-FEF5C07F2AA8}" dt="2024-05-19T13:40:12.419" v="3293" actId="14100"/>
          <ac:spMkLst>
            <pc:docMk/>
            <pc:sldMk cId="3277351225" sldId="281"/>
            <ac:spMk id="45" creationId="{4D0015D6-A259-A4D8-F89A-484E2D027ACC}"/>
          </ac:spMkLst>
        </pc:spChg>
        <pc:spChg chg="add mod">
          <ac:chgData name="Ayshath Lubna" userId="a894446ce5b76c85" providerId="LiveId" clId="{A21A0AAC-0E0B-4610-BFFB-FEF5C07F2AA8}" dt="2024-05-19T13:40:12.419" v="3293" actId="14100"/>
          <ac:spMkLst>
            <pc:docMk/>
            <pc:sldMk cId="3277351225" sldId="281"/>
            <ac:spMk id="46" creationId="{BD8AC016-0A80-50C1-1253-FAF1A42BB893}"/>
          </ac:spMkLst>
        </pc:spChg>
        <pc:spChg chg="add mod ord">
          <ac:chgData name="Ayshath Lubna" userId="a894446ce5b76c85" providerId="LiveId" clId="{A21A0AAC-0E0B-4610-BFFB-FEF5C07F2AA8}" dt="2024-05-19T13:40:12.419" v="3293" actId="14100"/>
          <ac:spMkLst>
            <pc:docMk/>
            <pc:sldMk cId="3277351225" sldId="281"/>
            <ac:spMk id="47" creationId="{8C520817-2445-C988-2304-67CB2AE667D5}"/>
          </ac:spMkLst>
        </pc:spChg>
        <pc:spChg chg="add mod">
          <ac:chgData name="Ayshath Lubna" userId="a894446ce5b76c85" providerId="LiveId" clId="{A21A0AAC-0E0B-4610-BFFB-FEF5C07F2AA8}" dt="2024-05-19T14:04:33.431" v="3381" actId="1076"/>
          <ac:spMkLst>
            <pc:docMk/>
            <pc:sldMk cId="3277351225" sldId="281"/>
            <ac:spMk id="49" creationId="{A9842268-7174-772F-093A-81B931251055}"/>
          </ac:spMkLst>
        </pc:spChg>
        <pc:spChg chg="add mod">
          <ac:chgData name="Ayshath Lubna" userId="a894446ce5b76c85" providerId="LiveId" clId="{A21A0AAC-0E0B-4610-BFFB-FEF5C07F2AA8}" dt="2024-05-19T14:04:40.273" v="3382" actId="1076"/>
          <ac:spMkLst>
            <pc:docMk/>
            <pc:sldMk cId="3277351225" sldId="281"/>
            <ac:spMk id="50" creationId="{54A16329-7586-0B1D-1F02-4F4FA41F307C}"/>
          </ac:spMkLst>
        </pc:spChg>
        <pc:spChg chg="add mod">
          <ac:chgData name="Ayshath Lubna" userId="a894446ce5b76c85" providerId="LiveId" clId="{A21A0AAC-0E0B-4610-BFFB-FEF5C07F2AA8}" dt="2024-05-19T13:39:55.654" v="3292" actId="14100"/>
          <ac:spMkLst>
            <pc:docMk/>
            <pc:sldMk cId="3277351225" sldId="281"/>
            <ac:spMk id="51" creationId="{384DA776-C9C7-7EC3-2D9B-DF37086DC168}"/>
          </ac:spMkLst>
        </pc:spChg>
        <pc:spChg chg="add mod">
          <ac:chgData name="Ayshath Lubna" userId="a894446ce5b76c85" providerId="LiveId" clId="{A21A0AAC-0E0B-4610-BFFB-FEF5C07F2AA8}" dt="2024-05-19T13:39:55.654" v="3292" actId="14100"/>
          <ac:spMkLst>
            <pc:docMk/>
            <pc:sldMk cId="3277351225" sldId="281"/>
            <ac:spMk id="52" creationId="{528E52B9-1D06-C183-163F-E618AA3D4CC5}"/>
          </ac:spMkLst>
        </pc:spChg>
        <pc:spChg chg="add mod">
          <ac:chgData name="Ayshath Lubna" userId="a894446ce5b76c85" providerId="LiveId" clId="{A21A0AAC-0E0B-4610-BFFB-FEF5C07F2AA8}" dt="2024-05-19T13:39:55.654" v="3292" actId="14100"/>
          <ac:spMkLst>
            <pc:docMk/>
            <pc:sldMk cId="3277351225" sldId="281"/>
            <ac:spMk id="53" creationId="{4039F25A-3C12-1D51-BB72-37B7A97826F1}"/>
          </ac:spMkLst>
        </pc:spChg>
        <pc:spChg chg="add mod">
          <ac:chgData name="Ayshath Lubna" userId="a894446ce5b76c85" providerId="LiveId" clId="{A21A0AAC-0E0B-4610-BFFB-FEF5C07F2AA8}" dt="2024-05-19T13:39:24.600" v="3291" actId="1076"/>
          <ac:spMkLst>
            <pc:docMk/>
            <pc:sldMk cId="3277351225" sldId="281"/>
            <ac:spMk id="54" creationId="{B7535AA6-C388-2C9B-A37B-318D482966A4}"/>
          </ac:spMkLst>
        </pc:spChg>
        <pc:spChg chg="add del mod">
          <ac:chgData name="Ayshath Lubna" userId="a894446ce5b76c85" providerId="LiveId" clId="{A21A0AAC-0E0B-4610-BFFB-FEF5C07F2AA8}" dt="2024-05-19T13:39:05.020" v="3289" actId="478"/>
          <ac:spMkLst>
            <pc:docMk/>
            <pc:sldMk cId="3277351225" sldId="281"/>
            <ac:spMk id="55" creationId="{9C6C80AF-564B-F224-2365-426287EC6A39}"/>
          </ac:spMkLst>
        </pc:spChg>
        <pc:spChg chg="add del mod ord">
          <ac:chgData name="Ayshath Lubna" userId="a894446ce5b76c85" providerId="LiveId" clId="{A21A0AAC-0E0B-4610-BFFB-FEF5C07F2AA8}" dt="2024-05-19T13:39:07.087" v="3290" actId="478"/>
          <ac:spMkLst>
            <pc:docMk/>
            <pc:sldMk cId="3277351225" sldId="281"/>
            <ac:spMk id="56" creationId="{3E0B1271-F8C1-2DC4-99D2-3D6644DB032E}"/>
          </ac:spMkLst>
        </pc:spChg>
        <pc:spChg chg="add del mod">
          <ac:chgData name="Ayshath Lubna" userId="a894446ce5b76c85" providerId="LiveId" clId="{A21A0AAC-0E0B-4610-BFFB-FEF5C07F2AA8}" dt="2024-05-19T13:39:05.020" v="3289" actId="478"/>
          <ac:spMkLst>
            <pc:docMk/>
            <pc:sldMk cId="3277351225" sldId="281"/>
            <ac:spMk id="57" creationId="{95F2FBAB-B258-A37F-F0BE-782C9BE40071}"/>
          </ac:spMkLst>
        </pc:spChg>
        <pc:spChg chg="add mod">
          <ac:chgData name="Ayshath Lubna" userId="a894446ce5b76c85" providerId="LiveId" clId="{A21A0AAC-0E0B-4610-BFFB-FEF5C07F2AA8}" dt="2024-05-19T13:29:46.621" v="3112" actId="113"/>
          <ac:spMkLst>
            <pc:docMk/>
            <pc:sldMk cId="3277351225" sldId="281"/>
            <ac:spMk id="58" creationId="{FFC643BA-E194-06DF-541D-DE5C41DA9880}"/>
          </ac:spMkLst>
        </pc:spChg>
        <pc:spChg chg="add mod">
          <ac:chgData name="Ayshath Lubna" userId="a894446ce5b76c85" providerId="LiveId" clId="{A21A0AAC-0E0B-4610-BFFB-FEF5C07F2AA8}" dt="2024-05-19T19:21:34.721" v="5029"/>
          <ac:spMkLst>
            <pc:docMk/>
            <pc:sldMk cId="3277351225" sldId="281"/>
            <ac:spMk id="59" creationId="{7EFDC0DF-5048-655F-2A2E-B9D62FD1EEAD}"/>
          </ac:spMkLst>
        </pc:spChg>
        <pc:spChg chg="add mod">
          <ac:chgData name="Ayshath Lubna" userId="a894446ce5b76c85" providerId="LiveId" clId="{A21A0AAC-0E0B-4610-BFFB-FEF5C07F2AA8}" dt="2024-05-19T19:21:51.818" v="5030"/>
          <ac:spMkLst>
            <pc:docMk/>
            <pc:sldMk cId="3277351225" sldId="281"/>
            <ac:spMk id="60" creationId="{382CD37F-F4B1-4917-AC37-E5DD143F018E}"/>
          </ac:spMkLst>
        </pc:spChg>
        <pc:picChg chg="del">
          <ac:chgData name="Ayshath Lubna" userId="a894446ce5b76c85" providerId="LiveId" clId="{A21A0AAC-0E0B-4610-BFFB-FEF5C07F2AA8}" dt="2024-05-19T11:02:08.226" v="2289" actId="478"/>
          <ac:picMkLst>
            <pc:docMk/>
            <pc:sldMk cId="3277351225" sldId="281"/>
            <ac:picMk id="7" creationId="{5165D24C-8EBA-44CB-F595-FBBCF7F3C0EF}"/>
          </ac:picMkLst>
        </pc:picChg>
        <pc:picChg chg="del">
          <ac:chgData name="Ayshath Lubna" userId="a894446ce5b76c85" providerId="LiveId" clId="{A21A0AAC-0E0B-4610-BFFB-FEF5C07F2AA8}" dt="2024-05-19T11:03:09.128" v="2297" actId="478"/>
          <ac:picMkLst>
            <pc:docMk/>
            <pc:sldMk cId="3277351225" sldId="281"/>
            <ac:picMk id="11" creationId="{F4AF1658-C95F-4975-5DF0-1B423D8277B2}"/>
          </ac:picMkLst>
        </pc:picChg>
        <pc:picChg chg="add mod">
          <ac:chgData name="Ayshath Lubna" userId="a894446ce5b76c85" providerId="LiveId" clId="{A21A0AAC-0E0B-4610-BFFB-FEF5C07F2AA8}" dt="2024-05-19T13:31:02.979" v="3140" actId="14100"/>
          <ac:picMkLst>
            <pc:docMk/>
            <pc:sldMk cId="3277351225" sldId="281"/>
            <ac:picMk id="17" creationId="{3CF55149-89B1-9217-80E4-33C48DA1787C}"/>
          </ac:picMkLst>
        </pc:picChg>
        <pc:picChg chg="add mod ord">
          <ac:chgData name="Ayshath Lubna" userId="a894446ce5b76c85" providerId="LiveId" clId="{A21A0AAC-0E0B-4610-BFFB-FEF5C07F2AA8}" dt="2024-05-19T13:40:12.419" v="3293" actId="14100"/>
          <ac:picMkLst>
            <pc:docMk/>
            <pc:sldMk cId="3277351225" sldId="281"/>
            <ac:picMk id="32" creationId="{BBFE556D-F452-CD4D-948B-721CC1D9DE8E}"/>
          </ac:picMkLst>
        </pc:picChg>
        <pc:picChg chg="add mod ord">
          <ac:chgData name="Ayshath Lubna" userId="a894446ce5b76c85" providerId="LiveId" clId="{A21A0AAC-0E0B-4610-BFFB-FEF5C07F2AA8}" dt="2024-05-19T13:39:55.654" v="3292" actId="14100"/>
          <ac:picMkLst>
            <pc:docMk/>
            <pc:sldMk cId="3277351225" sldId="281"/>
            <ac:picMk id="35" creationId="{3BECF728-9EBD-49C6-DFEF-59F0EF528980}"/>
          </ac:picMkLst>
        </pc:picChg>
        <pc:picChg chg="add del mod">
          <ac:chgData name="Ayshath Lubna" userId="a894446ce5b76c85" providerId="LiveId" clId="{A21A0AAC-0E0B-4610-BFFB-FEF5C07F2AA8}" dt="2024-05-19T13:39:05.020" v="3289" actId="478"/>
          <ac:picMkLst>
            <pc:docMk/>
            <pc:sldMk cId="3277351225" sldId="281"/>
            <ac:picMk id="39" creationId="{2B0FB372-8676-EF66-F920-668D944D5B48}"/>
          </ac:picMkLst>
        </pc:picChg>
        <pc:picChg chg="add mod">
          <ac:chgData name="Ayshath Lubna" userId="a894446ce5b76c85" providerId="LiveId" clId="{A21A0AAC-0E0B-4610-BFFB-FEF5C07F2AA8}" dt="2024-05-19T20:32:14.493" v="5869" actId="1036"/>
          <ac:picMkLst>
            <pc:docMk/>
            <pc:sldMk cId="3277351225" sldId="281"/>
            <ac:picMk id="61" creationId="{74F1E9C3-4C69-0A7F-A5B1-435DB73A9B8B}"/>
          </ac:picMkLst>
        </pc:picChg>
      </pc:sldChg>
      <pc:sldChg chg="add del ord">
        <pc:chgData name="Ayshath Lubna" userId="a894446ce5b76c85" providerId="LiveId" clId="{A21A0AAC-0E0B-4610-BFFB-FEF5C07F2AA8}" dt="2024-05-19T19:05:50.315" v="4404" actId="47"/>
        <pc:sldMkLst>
          <pc:docMk/>
          <pc:sldMk cId="2811176356" sldId="282"/>
        </pc:sldMkLst>
      </pc:sldChg>
      <pc:sldChg chg="addSp delSp modSp add mod">
        <pc:chgData name="Ayshath Lubna" userId="a894446ce5b76c85" providerId="LiveId" clId="{A21A0AAC-0E0B-4610-BFFB-FEF5C07F2AA8}" dt="2024-05-19T20:32:20.599" v="5870"/>
        <pc:sldMkLst>
          <pc:docMk/>
          <pc:sldMk cId="551079431" sldId="283"/>
        </pc:sldMkLst>
        <pc:spChg chg="mod">
          <ac:chgData name="Ayshath Lubna" userId="a894446ce5b76c85" providerId="LiveId" clId="{A21A0AAC-0E0B-4610-BFFB-FEF5C07F2AA8}" dt="2024-05-19T14:00:09.970" v="3329" actId="20577"/>
          <ac:spMkLst>
            <pc:docMk/>
            <pc:sldMk cId="551079431" sldId="283"/>
            <ac:spMk id="5" creationId="{1325A565-9556-2F09-748D-3A3ED9EF2C92}"/>
          </ac:spMkLst>
        </pc:spChg>
        <pc:spChg chg="mod">
          <ac:chgData name="Ayshath Lubna" userId="a894446ce5b76c85" providerId="LiveId" clId="{A21A0AAC-0E0B-4610-BFFB-FEF5C07F2AA8}" dt="2024-05-19T14:01:51.354" v="3340" actId="14100"/>
          <ac:spMkLst>
            <pc:docMk/>
            <pc:sldMk cId="551079431" sldId="283"/>
            <ac:spMk id="40" creationId="{68C1172E-C5D9-5B58-717F-FCFA2BC5B47A}"/>
          </ac:spMkLst>
        </pc:spChg>
        <pc:spChg chg="mod">
          <ac:chgData name="Ayshath Lubna" userId="a894446ce5b76c85" providerId="LiveId" clId="{A21A0AAC-0E0B-4610-BFFB-FEF5C07F2AA8}" dt="2024-05-19T14:05:24.660" v="3405" actId="20577"/>
          <ac:spMkLst>
            <pc:docMk/>
            <pc:sldMk cId="551079431" sldId="283"/>
            <ac:spMk id="41" creationId="{F1136244-B44F-2FB3-5E13-06CD12667BF0}"/>
          </ac:spMkLst>
        </pc:spChg>
        <pc:spChg chg="mod">
          <ac:chgData name="Ayshath Lubna" userId="a894446ce5b76c85" providerId="LiveId" clId="{A21A0AAC-0E0B-4610-BFFB-FEF5C07F2AA8}" dt="2024-05-19T14:02:30.453" v="3345" actId="1076"/>
          <ac:spMkLst>
            <pc:docMk/>
            <pc:sldMk cId="551079431" sldId="283"/>
            <ac:spMk id="42" creationId="{8CA17AD2-DFE9-3EDA-D82B-B720A13E85D6}"/>
          </ac:spMkLst>
        </pc:spChg>
        <pc:spChg chg="mod">
          <ac:chgData name="Ayshath Lubna" userId="a894446ce5b76c85" providerId="LiveId" clId="{A21A0AAC-0E0B-4610-BFFB-FEF5C07F2AA8}" dt="2024-05-19T14:02:35.799" v="3346" actId="1076"/>
          <ac:spMkLst>
            <pc:docMk/>
            <pc:sldMk cId="551079431" sldId="283"/>
            <ac:spMk id="43" creationId="{3EB5F9A4-4C00-65E5-7302-BC94B057935C}"/>
          </ac:spMkLst>
        </pc:spChg>
        <pc:spChg chg="mod">
          <ac:chgData name="Ayshath Lubna" userId="a894446ce5b76c85" providerId="LiveId" clId="{A21A0AAC-0E0B-4610-BFFB-FEF5C07F2AA8}" dt="2024-05-19T14:01:51.354" v="3340" actId="14100"/>
          <ac:spMkLst>
            <pc:docMk/>
            <pc:sldMk cId="551079431" sldId="283"/>
            <ac:spMk id="44" creationId="{DDA8D801-B886-963E-6B7F-9577422AC89D}"/>
          </ac:spMkLst>
        </pc:spChg>
        <pc:spChg chg="mod">
          <ac:chgData name="Ayshath Lubna" userId="a894446ce5b76c85" providerId="LiveId" clId="{A21A0AAC-0E0B-4610-BFFB-FEF5C07F2AA8}" dt="2024-05-19T14:01:29.717" v="3337" actId="14100"/>
          <ac:spMkLst>
            <pc:docMk/>
            <pc:sldMk cId="551079431" sldId="283"/>
            <ac:spMk id="45" creationId="{4D0015D6-A259-A4D8-F89A-484E2D027ACC}"/>
          </ac:spMkLst>
        </pc:spChg>
        <pc:spChg chg="mod">
          <ac:chgData name="Ayshath Lubna" userId="a894446ce5b76c85" providerId="LiveId" clId="{A21A0AAC-0E0B-4610-BFFB-FEF5C07F2AA8}" dt="2024-05-19T14:01:29.717" v="3337" actId="14100"/>
          <ac:spMkLst>
            <pc:docMk/>
            <pc:sldMk cId="551079431" sldId="283"/>
            <ac:spMk id="46" creationId="{BD8AC016-0A80-50C1-1253-FAF1A42BB893}"/>
          </ac:spMkLst>
        </pc:spChg>
        <pc:spChg chg="mod">
          <ac:chgData name="Ayshath Lubna" userId="a894446ce5b76c85" providerId="LiveId" clId="{A21A0AAC-0E0B-4610-BFFB-FEF5C07F2AA8}" dt="2024-05-19T14:01:29.717" v="3337" actId="14100"/>
          <ac:spMkLst>
            <pc:docMk/>
            <pc:sldMk cId="551079431" sldId="283"/>
            <ac:spMk id="47" creationId="{8C520817-2445-C988-2304-67CB2AE667D5}"/>
          </ac:spMkLst>
        </pc:spChg>
        <pc:spChg chg="mod">
          <ac:chgData name="Ayshath Lubna" userId="a894446ce5b76c85" providerId="LiveId" clId="{A21A0AAC-0E0B-4610-BFFB-FEF5C07F2AA8}" dt="2024-05-19T14:05:36.523" v="3420" actId="20577"/>
          <ac:spMkLst>
            <pc:docMk/>
            <pc:sldMk cId="551079431" sldId="283"/>
            <ac:spMk id="49" creationId="{A9842268-7174-772F-093A-81B931251055}"/>
          </ac:spMkLst>
        </pc:spChg>
        <pc:spChg chg="mod">
          <ac:chgData name="Ayshath Lubna" userId="a894446ce5b76c85" providerId="LiveId" clId="{A21A0AAC-0E0B-4610-BFFB-FEF5C07F2AA8}" dt="2024-05-19T14:02:44.466" v="3351" actId="20577"/>
          <ac:spMkLst>
            <pc:docMk/>
            <pc:sldMk cId="551079431" sldId="283"/>
            <ac:spMk id="50" creationId="{54A16329-7586-0B1D-1F02-4F4FA41F307C}"/>
          </ac:spMkLst>
        </pc:spChg>
        <pc:spChg chg="mod">
          <ac:chgData name="Ayshath Lubna" userId="a894446ce5b76c85" providerId="LiveId" clId="{A21A0AAC-0E0B-4610-BFFB-FEF5C07F2AA8}" dt="2024-05-19T14:00:57.156" v="3331" actId="14100"/>
          <ac:spMkLst>
            <pc:docMk/>
            <pc:sldMk cId="551079431" sldId="283"/>
            <ac:spMk id="51" creationId="{384DA776-C9C7-7EC3-2D9B-DF37086DC168}"/>
          </ac:spMkLst>
        </pc:spChg>
        <pc:spChg chg="mod">
          <ac:chgData name="Ayshath Lubna" userId="a894446ce5b76c85" providerId="LiveId" clId="{A21A0AAC-0E0B-4610-BFFB-FEF5C07F2AA8}" dt="2024-05-19T14:00:57.156" v="3331" actId="14100"/>
          <ac:spMkLst>
            <pc:docMk/>
            <pc:sldMk cId="551079431" sldId="283"/>
            <ac:spMk id="52" creationId="{528E52B9-1D06-C183-163F-E618AA3D4CC5}"/>
          </ac:spMkLst>
        </pc:spChg>
        <pc:spChg chg="mod">
          <ac:chgData name="Ayshath Lubna" userId="a894446ce5b76c85" providerId="LiveId" clId="{A21A0AAC-0E0B-4610-BFFB-FEF5C07F2AA8}" dt="2024-05-19T14:05:40.152" v="3425" actId="20577"/>
          <ac:spMkLst>
            <pc:docMk/>
            <pc:sldMk cId="551079431" sldId="283"/>
            <ac:spMk id="53" creationId="{4039F25A-3C12-1D51-BB72-37B7A97826F1}"/>
          </ac:spMkLst>
        </pc:spChg>
        <pc:spChg chg="mod">
          <ac:chgData name="Ayshath Lubna" userId="a894446ce5b76c85" providerId="LiveId" clId="{A21A0AAC-0E0B-4610-BFFB-FEF5C07F2AA8}" dt="2024-05-19T14:02:50.204" v="3352" actId="1076"/>
          <ac:spMkLst>
            <pc:docMk/>
            <pc:sldMk cId="551079431" sldId="283"/>
            <ac:spMk id="54" creationId="{B7535AA6-C388-2C9B-A37B-318D482966A4}"/>
          </ac:spMkLst>
        </pc:spChg>
        <pc:spChg chg="del">
          <ac:chgData name="Ayshath Lubna" userId="a894446ce5b76c85" providerId="LiveId" clId="{A21A0AAC-0E0B-4610-BFFB-FEF5C07F2AA8}" dt="2024-05-19T13:38:47.822" v="3287" actId="478"/>
          <ac:spMkLst>
            <pc:docMk/>
            <pc:sldMk cId="551079431" sldId="283"/>
            <ac:spMk id="55" creationId="{9C6C80AF-564B-F224-2365-426287EC6A39}"/>
          </ac:spMkLst>
        </pc:spChg>
        <pc:spChg chg="del">
          <ac:chgData name="Ayshath Lubna" userId="a894446ce5b76c85" providerId="LiveId" clId="{A21A0AAC-0E0B-4610-BFFB-FEF5C07F2AA8}" dt="2024-05-19T13:38:49.581" v="3288" actId="478"/>
          <ac:spMkLst>
            <pc:docMk/>
            <pc:sldMk cId="551079431" sldId="283"/>
            <ac:spMk id="56" creationId="{3E0B1271-F8C1-2DC4-99D2-3D6644DB032E}"/>
          </ac:spMkLst>
        </pc:spChg>
        <pc:spChg chg="del">
          <ac:chgData name="Ayshath Lubna" userId="a894446ce5b76c85" providerId="LiveId" clId="{A21A0AAC-0E0B-4610-BFFB-FEF5C07F2AA8}" dt="2024-05-19T13:38:45.581" v="3286" actId="478"/>
          <ac:spMkLst>
            <pc:docMk/>
            <pc:sldMk cId="551079431" sldId="283"/>
            <ac:spMk id="57" creationId="{95F2FBAB-B258-A37F-F0BE-782C9BE40071}"/>
          </ac:spMkLst>
        </pc:spChg>
        <pc:spChg chg="mod">
          <ac:chgData name="Ayshath Lubna" userId="a894446ce5b76c85" providerId="LiveId" clId="{A21A0AAC-0E0B-4610-BFFB-FEF5C07F2AA8}" dt="2024-05-19T19:21:34.721" v="5029"/>
          <ac:spMkLst>
            <pc:docMk/>
            <pc:sldMk cId="551079431" sldId="283"/>
            <ac:spMk id="59" creationId="{7EFDC0DF-5048-655F-2A2E-B9D62FD1EEAD}"/>
          </ac:spMkLst>
        </pc:spChg>
        <pc:spChg chg="mod">
          <ac:chgData name="Ayshath Lubna" userId="a894446ce5b76c85" providerId="LiveId" clId="{A21A0AAC-0E0B-4610-BFFB-FEF5C07F2AA8}" dt="2024-05-19T19:21:51.818" v="5030"/>
          <ac:spMkLst>
            <pc:docMk/>
            <pc:sldMk cId="551079431" sldId="283"/>
            <ac:spMk id="60" creationId="{382CD37F-F4B1-4917-AC37-E5DD143F018E}"/>
          </ac:spMkLst>
        </pc:spChg>
        <pc:picChg chg="add mod">
          <ac:chgData name="Ayshath Lubna" userId="a894446ce5b76c85" providerId="LiveId" clId="{A21A0AAC-0E0B-4610-BFFB-FEF5C07F2AA8}" dt="2024-05-19T14:02:05.153" v="3341" actId="14100"/>
          <ac:picMkLst>
            <pc:docMk/>
            <pc:sldMk cId="551079431" sldId="283"/>
            <ac:picMk id="3" creationId="{60A8C5B6-C521-DFCA-4D42-E33E7DCC6DFA}"/>
          </ac:picMkLst>
        </pc:picChg>
        <pc:picChg chg="add mod">
          <ac:chgData name="Ayshath Lubna" userId="a894446ce5b76c85" providerId="LiveId" clId="{A21A0AAC-0E0B-4610-BFFB-FEF5C07F2AA8}" dt="2024-05-19T14:02:14.269" v="3343" actId="14100"/>
          <ac:picMkLst>
            <pc:docMk/>
            <pc:sldMk cId="551079431" sldId="283"/>
            <ac:picMk id="7" creationId="{EFC76FB5-5F16-3029-91D2-DB7849984A8B}"/>
          </ac:picMkLst>
        </pc:picChg>
        <pc:picChg chg="add del mod">
          <ac:chgData name="Ayshath Lubna" userId="a894446ce5b76c85" providerId="LiveId" clId="{A21A0AAC-0E0B-4610-BFFB-FEF5C07F2AA8}" dt="2024-05-19T13:58:50.921" v="3305" actId="478"/>
          <ac:picMkLst>
            <pc:docMk/>
            <pc:sldMk cId="551079431" sldId="283"/>
            <ac:picMk id="9" creationId="{51FEEEDC-061C-7E0A-9EAF-A47E30AD7B43}"/>
          </ac:picMkLst>
        </pc:picChg>
        <pc:picChg chg="add mod">
          <ac:chgData name="Ayshath Lubna" userId="a894446ce5b76c85" providerId="LiveId" clId="{A21A0AAC-0E0B-4610-BFFB-FEF5C07F2AA8}" dt="2024-05-19T14:01:08.566" v="3335" actId="14100"/>
          <ac:picMkLst>
            <pc:docMk/>
            <pc:sldMk cId="551079431" sldId="283"/>
            <ac:picMk id="11" creationId="{1B2059A3-F1B3-DF9C-1CDB-D2C1990B5F16}"/>
          </ac:picMkLst>
        </pc:picChg>
        <pc:picChg chg="add mod">
          <ac:chgData name="Ayshath Lubna" userId="a894446ce5b76c85" providerId="LiveId" clId="{A21A0AAC-0E0B-4610-BFFB-FEF5C07F2AA8}" dt="2024-05-19T20:32:20.599" v="5870"/>
          <ac:picMkLst>
            <pc:docMk/>
            <pc:sldMk cId="551079431" sldId="283"/>
            <ac:picMk id="12" creationId="{1184EA26-9850-63C6-33A2-7706CA1F58B4}"/>
          </ac:picMkLst>
        </pc:picChg>
        <pc:picChg chg="del">
          <ac:chgData name="Ayshath Lubna" userId="a894446ce5b76c85" providerId="LiveId" clId="{A21A0AAC-0E0B-4610-BFFB-FEF5C07F2AA8}" dt="2024-05-19T13:33:36.914" v="3180" actId="478"/>
          <ac:picMkLst>
            <pc:docMk/>
            <pc:sldMk cId="551079431" sldId="283"/>
            <ac:picMk id="17" creationId="{3CF55149-89B1-9217-80E4-33C48DA1787C}"/>
          </ac:picMkLst>
        </pc:picChg>
        <pc:picChg chg="del">
          <ac:chgData name="Ayshath Lubna" userId="a894446ce5b76c85" providerId="LiveId" clId="{A21A0AAC-0E0B-4610-BFFB-FEF5C07F2AA8}" dt="2024-05-19T13:33:38.541" v="3181" actId="478"/>
          <ac:picMkLst>
            <pc:docMk/>
            <pc:sldMk cId="551079431" sldId="283"/>
            <ac:picMk id="32" creationId="{BBFE556D-F452-CD4D-948B-721CC1D9DE8E}"/>
          </ac:picMkLst>
        </pc:picChg>
        <pc:picChg chg="del">
          <ac:chgData name="Ayshath Lubna" userId="a894446ce5b76c85" providerId="LiveId" clId="{A21A0AAC-0E0B-4610-BFFB-FEF5C07F2AA8}" dt="2024-05-19T13:33:40.282" v="3182" actId="478"/>
          <ac:picMkLst>
            <pc:docMk/>
            <pc:sldMk cId="551079431" sldId="283"/>
            <ac:picMk id="35" creationId="{3BECF728-9EBD-49C6-DFEF-59F0EF528980}"/>
          </ac:picMkLst>
        </pc:picChg>
        <pc:picChg chg="del">
          <ac:chgData name="Ayshath Lubna" userId="a894446ce5b76c85" providerId="LiveId" clId="{A21A0AAC-0E0B-4610-BFFB-FEF5C07F2AA8}" dt="2024-05-19T13:33:42.180" v="3183" actId="478"/>
          <ac:picMkLst>
            <pc:docMk/>
            <pc:sldMk cId="551079431" sldId="283"/>
            <ac:picMk id="39" creationId="{2B0FB372-8676-EF66-F920-668D944D5B48}"/>
          </ac:picMkLst>
        </pc:picChg>
      </pc:sldChg>
      <pc:sldChg chg="addSp delSp modSp new del mod setBg">
        <pc:chgData name="Ayshath Lubna" userId="a894446ce5b76c85" providerId="LiveId" clId="{A21A0AAC-0E0B-4610-BFFB-FEF5C07F2AA8}" dt="2024-05-19T13:31:50.973" v="3158" actId="47"/>
        <pc:sldMkLst>
          <pc:docMk/>
          <pc:sldMk cId="3386784199" sldId="283"/>
        </pc:sldMkLst>
        <pc:spChg chg="add del mod">
          <ac:chgData name="Ayshath Lubna" userId="a894446ce5b76c85" providerId="LiveId" clId="{A21A0AAC-0E0B-4610-BFFB-FEF5C07F2AA8}" dt="2024-05-19T11:04:20.378" v="2319" actId="478"/>
          <ac:spMkLst>
            <pc:docMk/>
            <pc:sldMk cId="3386784199" sldId="283"/>
            <ac:spMk id="2" creationId="{B231BB00-1958-ACC7-2AAB-49BDDA4218BE}"/>
          </ac:spMkLst>
        </pc:spChg>
        <pc:spChg chg="del">
          <ac:chgData name="Ayshath Lubna" userId="a894446ce5b76c85" providerId="LiveId" clId="{A21A0AAC-0E0B-4610-BFFB-FEF5C07F2AA8}" dt="2024-05-19T11:03:25.608" v="2300" actId="478"/>
          <ac:spMkLst>
            <pc:docMk/>
            <pc:sldMk cId="3386784199" sldId="283"/>
            <ac:spMk id="3" creationId="{BC69E976-9DDA-B9F3-22CD-73E3AF991933}"/>
          </ac:spMkLst>
        </pc:spChg>
        <pc:spChg chg="add del mod">
          <ac:chgData name="Ayshath Lubna" userId="a894446ce5b76c85" providerId="LiveId" clId="{A21A0AAC-0E0B-4610-BFFB-FEF5C07F2AA8}" dt="2024-05-19T11:04:13.396" v="2314" actId="22"/>
          <ac:spMkLst>
            <pc:docMk/>
            <pc:sldMk cId="3386784199" sldId="283"/>
            <ac:spMk id="5" creationId="{0F10FD9E-6CD3-492D-3219-7C6A1AA278FF}"/>
          </ac:spMkLst>
        </pc:spChg>
        <pc:spChg chg="add mod">
          <ac:chgData name="Ayshath Lubna" userId="a894446ce5b76c85" providerId="LiveId" clId="{A21A0AAC-0E0B-4610-BFFB-FEF5C07F2AA8}" dt="2024-05-19T11:04:34.862" v="2322" actId="21"/>
          <ac:spMkLst>
            <pc:docMk/>
            <pc:sldMk cId="3386784199" sldId="283"/>
            <ac:spMk id="7" creationId="{22C45155-B468-2228-4655-7DA3CBB10CF0}"/>
          </ac:spMkLst>
        </pc:spChg>
      </pc:sldChg>
      <pc:sldChg chg="addSp delSp modSp add mod">
        <pc:chgData name="Ayshath Lubna" userId="a894446ce5b76c85" providerId="LiveId" clId="{A21A0AAC-0E0B-4610-BFFB-FEF5C07F2AA8}" dt="2024-05-19T20:32:23.934" v="5871"/>
        <pc:sldMkLst>
          <pc:docMk/>
          <pc:sldMk cId="4182629841" sldId="284"/>
        </pc:sldMkLst>
        <pc:spChg chg="add mod">
          <ac:chgData name="Ayshath Lubna" userId="a894446ce5b76c85" providerId="LiveId" clId="{A21A0AAC-0E0B-4610-BFFB-FEF5C07F2AA8}" dt="2024-05-19T18:07:19.288" v="3833" actId="1076"/>
          <ac:spMkLst>
            <pc:docMk/>
            <pc:sldMk cId="4182629841" sldId="284"/>
            <ac:spMk id="2" creationId="{D4D72052-AD6A-6255-B00E-0A55B782752A}"/>
          </ac:spMkLst>
        </pc:spChg>
        <pc:spChg chg="mod">
          <ac:chgData name="Ayshath Lubna" userId="a894446ce5b76c85" providerId="LiveId" clId="{A21A0AAC-0E0B-4610-BFFB-FEF5C07F2AA8}" dt="2024-05-19T14:31:49.715" v="3723" actId="20577"/>
          <ac:spMkLst>
            <pc:docMk/>
            <pc:sldMk cId="4182629841" sldId="284"/>
            <ac:spMk id="5" creationId="{1325A565-9556-2F09-748D-3A3ED9EF2C92}"/>
          </ac:spMkLst>
        </pc:spChg>
        <pc:spChg chg="add mod">
          <ac:chgData name="Ayshath Lubna" userId="a894446ce5b76c85" providerId="LiveId" clId="{A21A0AAC-0E0B-4610-BFFB-FEF5C07F2AA8}" dt="2024-05-19T18:07:28.808" v="3834" actId="14100"/>
          <ac:spMkLst>
            <pc:docMk/>
            <pc:sldMk cId="4182629841" sldId="284"/>
            <ac:spMk id="6" creationId="{45369333-97DD-27DF-F5DB-83B54683A9DC}"/>
          </ac:spMkLst>
        </pc:spChg>
        <pc:spChg chg="add mod">
          <ac:chgData name="Ayshath Lubna" userId="a894446ce5b76c85" providerId="LiveId" clId="{A21A0AAC-0E0B-4610-BFFB-FEF5C07F2AA8}" dt="2024-05-19T18:07:19.288" v="3833" actId="1076"/>
          <ac:spMkLst>
            <pc:docMk/>
            <pc:sldMk cId="4182629841" sldId="284"/>
            <ac:spMk id="8" creationId="{1281D51E-2845-B6B4-40DE-1BB110729944}"/>
          </ac:spMkLst>
        </pc:spChg>
        <pc:spChg chg="mod">
          <ac:chgData name="Ayshath Lubna" userId="a894446ce5b76c85" providerId="LiveId" clId="{A21A0AAC-0E0B-4610-BFFB-FEF5C07F2AA8}" dt="2024-05-19T18:08:09.397" v="3837" actId="14100"/>
          <ac:spMkLst>
            <pc:docMk/>
            <pc:sldMk cId="4182629841" sldId="284"/>
            <ac:spMk id="40" creationId="{68C1172E-C5D9-5B58-717F-FCFA2BC5B47A}"/>
          </ac:spMkLst>
        </pc:spChg>
        <pc:spChg chg="mod">
          <ac:chgData name="Ayshath Lubna" userId="a894446ce5b76c85" providerId="LiveId" clId="{A21A0AAC-0E0B-4610-BFFB-FEF5C07F2AA8}" dt="2024-05-19T18:09:21.026" v="3881" actId="20577"/>
          <ac:spMkLst>
            <pc:docMk/>
            <pc:sldMk cId="4182629841" sldId="284"/>
            <ac:spMk id="41" creationId="{F1136244-B44F-2FB3-5E13-06CD12667BF0}"/>
          </ac:spMkLst>
        </pc:spChg>
        <pc:spChg chg="mod">
          <ac:chgData name="Ayshath Lubna" userId="a894446ce5b76c85" providerId="LiveId" clId="{A21A0AAC-0E0B-4610-BFFB-FEF5C07F2AA8}" dt="2024-05-19T18:08:09.397" v="3837" actId="14100"/>
          <ac:spMkLst>
            <pc:docMk/>
            <pc:sldMk cId="4182629841" sldId="284"/>
            <ac:spMk id="42" creationId="{8CA17AD2-DFE9-3EDA-D82B-B720A13E85D6}"/>
          </ac:spMkLst>
        </pc:spChg>
        <pc:spChg chg="mod">
          <ac:chgData name="Ayshath Lubna" userId="a894446ce5b76c85" providerId="LiveId" clId="{A21A0AAC-0E0B-4610-BFFB-FEF5C07F2AA8}" dt="2024-05-19T18:05:58.212" v="3829" actId="1076"/>
          <ac:spMkLst>
            <pc:docMk/>
            <pc:sldMk cId="4182629841" sldId="284"/>
            <ac:spMk id="43" creationId="{3EB5F9A4-4C00-65E5-7302-BC94B057935C}"/>
          </ac:spMkLst>
        </pc:spChg>
        <pc:spChg chg="mod">
          <ac:chgData name="Ayshath Lubna" userId="a894446ce5b76c85" providerId="LiveId" clId="{A21A0AAC-0E0B-4610-BFFB-FEF5C07F2AA8}" dt="2024-05-19T18:08:09.397" v="3837" actId="14100"/>
          <ac:spMkLst>
            <pc:docMk/>
            <pc:sldMk cId="4182629841" sldId="284"/>
            <ac:spMk id="44" creationId="{DDA8D801-B886-963E-6B7F-9577422AC89D}"/>
          </ac:spMkLst>
        </pc:spChg>
        <pc:spChg chg="mod">
          <ac:chgData name="Ayshath Lubna" userId="a894446ce5b76c85" providerId="LiveId" clId="{A21A0AAC-0E0B-4610-BFFB-FEF5C07F2AA8}" dt="2024-05-19T18:07:58.165" v="3836" actId="1076"/>
          <ac:spMkLst>
            <pc:docMk/>
            <pc:sldMk cId="4182629841" sldId="284"/>
            <ac:spMk id="45" creationId="{4D0015D6-A259-A4D8-F89A-484E2D027ACC}"/>
          </ac:spMkLst>
        </pc:spChg>
        <pc:spChg chg="mod">
          <ac:chgData name="Ayshath Lubna" userId="a894446ce5b76c85" providerId="LiveId" clId="{A21A0AAC-0E0B-4610-BFFB-FEF5C07F2AA8}" dt="2024-05-19T18:07:58.165" v="3836" actId="1076"/>
          <ac:spMkLst>
            <pc:docMk/>
            <pc:sldMk cId="4182629841" sldId="284"/>
            <ac:spMk id="46" creationId="{BD8AC016-0A80-50C1-1253-FAF1A42BB893}"/>
          </ac:spMkLst>
        </pc:spChg>
        <pc:spChg chg="mod">
          <ac:chgData name="Ayshath Lubna" userId="a894446ce5b76c85" providerId="LiveId" clId="{A21A0AAC-0E0B-4610-BFFB-FEF5C07F2AA8}" dt="2024-05-19T18:07:58.165" v="3836" actId="1076"/>
          <ac:spMkLst>
            <pc:docMk/>
            <pc:sldMk cId="4182629841" sldId="284"/>
            <ac:spMk id="47" creationId="{8C520817-2445-C988-2304-67CB2AE667D5}"/>
          </ac:spMkLst>
        </pc:spChg>
        <pc:spChg chg="mod">
          <ac:chgData name="Ayshath Lubna" userId="a894446ce5b76c85" providerId="LiveId" clId="{A21A0AAC-0E0B-4610-BFFB-FEF5C07F2AA8}" dt="2024-05-19T18:09:34.393" v="3901" actId="20577"/>
          <ac:spMkLst>
            <pc:docMk/>
            <pc:sldMk cId="4182629841" sldId="284"/>
            <ac:spMk id="49" creationId="{A9842268-7174-772F-093A-81B931251055}"/>
          </ac:spMkLst>
        </pc:spChg>
        <pc:spChg chg="mod">
          <ac:chgData name="Ayshath Lubna" userId="a894446ce5b76c85" providerId="LiveId" clId="{A21A0AAC-0E0B-4610-BFFB-FEF5C07F2AA8}" dt="2024-05-19T18:07:58.165" v="3836" actId="1076"/>
          <ac:spMkLst>
            <pc:docMk/>
            <pc:sldMk cId="4182629841" sldId="284"/>
            <ac:spMk id="50" creationId="{54A16329-7586-0B1D-1F02-4F4FA41F307C}"/>
          </ac:spMkLst>
        </pc:spChg>
        <pc:spChg chg="mod">
          <ac:chgData name="Ayshath Lubna" userId="a894446ce5b76c85" providerId="LiveId" clId="{A21A0AAC-0E0B-4610-BFFB-FEF5C07F2AA8}" dt="2024-05-19T18:07:40.637" v="3835" actId="1076"/>
          <ac:spMkLst>
            <pc:docMk/>
            <pc:sldMk cId="4182629841" sldId="284"/>
            <ac:spMk id="51" creationId="{384DA776-C9C7-7EC3-2D9B-DF37086DC168}"/>
          </ac:spMkLst>
        </pc:spChg>
        <pc:spChg chg="mod">
          <ac:chgData name="Ayshath Lubna" userId="a894446ce5b76c85" providerId="LiveId" clId="{A21A0AAC-0E0B-4610-BFFB-FEF5C07F2AA8}" dt="2024-05-19T18:07:40.637" v="3835" actId="1076"/>
          <ac:spMkLst>
            <pc:docMk/>
            <pc:sldMk cId="4182629841" sldId="284"/>
            <ac:spMk id="52" creationId="{528E52B9-1D06-C183-163F-E618AA3D4CC5}"/>
          </ac:spMkLst>
        </pc:spChg>
        <pc:spChg chg="mod">
          <ac:chgData name="Ayshath Lubna" userId="a894446ce5b76c85" providerId="LiveId" clId="{A21A0AAC-0E0B-4610-BFFB-FEF5C07F2AA8}" dt="2024-05-19T18:10:20.152" v="3923" actId="20577"/>
          <ac:spMkLst>
            <pc:docMk/>
            <pc:sldMk cId="4182629841" sldId="284"/>
            <ac:spMk id="53" creationId="{4039F25A-3C12-1D51-BB72-37B7A97826F1}"/>
          </ac:spMkLst>
        </pc:spChg>
        <pc:spChg chg="mod">
          <ac:chgData name="Ayshath Lubna" userId="a894446ce5b76c85" providerId="LiveId" clId="{A21A0AAC-0E0B-4610-BFFB-FEF5C07F2AA8}" dt="2024-05-19T18:07:40.637" v="3835" actId="1076"/>
          <ac:spMkLst>
            <pc:docMk/>
            <pc:sldMk cId="4182629841" sldId="284"/>
            <ac:spMk id="54" creationId="{B7535AA6-C388-2C9B-A37B-318D482966A4}"/>
          </ac:spMkLst>
        </pc:spChg>
        <pc:spChg chg="mod">
          <ac:chgData name="Ayshath Lubna" userId="a894446ce5b76c85" providerId="LiveId" clId="{A21A0AAC-0E0B-4610-BFFB-FEF5C07F2AA8}" dt="2024-05-19T19:21:34.721" v="5029"/>
          <ac:spMkLst>
            <pc:docMk/>
            <pc:sldMk cId="4182629841" sldId="284"/>
            <ac:spMk id="59" creationId="{7EFDC0DF-5048-655F-2A2E-B9D62FD1EEAD}"/>
          </ac:spMkLst>
        </pc:spChg>
        <pc:spChg chg="mod">
          <ac:chgData name="Ayshath Lubna" userId="a894446ce5b76c85" providerId="LiveId" clId="{A21A0AAC-0E0B-4610-BFFB-FEF5C07F2AA8}" dt="2024-05-19T19:21:51.818" v="5030"/>
          <ac:spMkLst>
            <pc:docMk/>
            <pc:sldMk cId="4182629841" sldId="284"/>
            <ac:spMk id="60" creationId="{382CD37F-F4B1-4917-AC37-E5DD143F018E}"/>
          </ac:spMkLst>
        </pc:spChg>
        <pc:picChg chg="del">
          <ac:chgData name="Ayshath Lubna" userId="a894446ce5b76c85" providerId="LiveId" clId="{A21A0AAC-0E0B-4610-BFFB-FEF5C07F2AA8}" dt="2024-05-19T14:06:31.162" v="3445" actId="478"/>
          <ac:picMkLst>
            <pc:docMk/>
            <pc:sldMk cId="4182629841" sldId="284"/>
            <ac:picMk id="3" creationId="{60A8C5B6-C521-DFCA-4D42-E33E7DCC6DFA}"/>
          </ac:picMkLst>
        </pc:picChg>
        <pc:picChg chg="del">
          <ac:chgData name="Ayshath Lubna" userId="a894446ce5b76c85" providerId="LiveId" clId="{A21A0AAC-0E0B-4610-BFFB-FEF5C07F2AA8}" dt="2024-05-19T14:06:34.705" v="3447" actId="478"/>
          <ac:picMkLst>
            <pc:docMk/>
            <pc:sldMk cId="4182629841" sldId="284"/>
            <ac:picMk id="7" creationId="{EFC76FB5-5F16-3029-91D2-DB7849984A8B}"/>
          </ac:picMkLst>
        </pc:picChg>
        <pc:picChg chg="add del mod">
          <ac:chgData name="Ayshath Lubna" userId="a894446ce5b76c85" providerId="LiveId" clId="{A21A0AAC-0E0B-4610-BFFB-FEF5C07F2AA8}" dt="2024-05-19T14:46:27.616" v="3791" actId="478"/>
          <ac:picMkLst>
            <pc:docMk/>
            <pc:sldMk cId="4182629841" sldId="284"/>
            <ac:picMk id="10" creationId="{10D05F3C-B443-75CD-7FC2-3E075CE5EBD5}"/>
          </ac:picMkLst>
        </pc:picChg>
        <pc:picChg chg="del">
          <ac:chgData name="Ayshath Lubna" userId="a894446ce5b76c85" providerId="LiveId" clId="{A21A0AAC-0E0B-4610-BFFB-FEF5C07F2AA8}" dt="2024-05-19T14:06:32.749" v="3446" actId="478"/>
          <ac:picMkLst>
            <pc:docMk/>
            <pc:sldMk cId="4182629841" sldId="284"/>
            <ac:picMk id="11" creationId="{1B2059A3-F1B3-DF9C-1CDB-D2C1990B5F16}"/>
          </ac:picMkLst>
        </pc:picChg>
        <pc:picChg chg="add mod">
          <ac:chgData name="Ayshath Lubna" userId="a894446ce5b76c85" providerId="LiveId" clId="{A21A0AAC-0E0B-4610-BFFB-FEF5C07F2AA8}" dt="2024-05-19T18:08:39.326" v="3844" actId="1076"/>
          <ac:picMkLst>
            <pc:docMk/>
            <pc:sldMk cId="4182629841" sldId="284"/>
            <ac:picMk id="13" creationId="{3A0B4D8B-491F-6276-484C-D22AF6186CC6}"/>
          </ac:picMkLst>
        </pc:picChg>
        <pc:picChg chg="add mod">
          <ac:chgData name="Ayshath Lubna" userId="a894446ce5b76c85" providerId="LiveId" clId="{A21A0AAC-0E0B-4610-BFFB-FEF5C07F2AA8}" dt="2024-05-19T18:08:27.796" v="3841" actId="14100"/>
          <ac:picMkLst>
            <pc:docMk/>
            <pc:sldMk cId="4182629841" sldId="284"/>
            <ac:picMk id="15" creationId="{05924A3F-3225-6ABD-8C17-8A4950E95854}"/>
          </ac:picMkLst>
        </pc:picChg>
        <pc:picChg chg="add mod">
          <ac:chgData name="Ayshath Lubna" userId="a894446ce5b76c85" providerId="LiveId" clId="{A21A0AAC-0E0B-4610-BFFB-FEF5C07F2AA8}" dt="2024-05-19T18:08:18.468" v="3839" actId="14100"/>
          <ac:picMkLst>
            <pc:docMk/>
            <pc:sldMk cId="4182629841" sldId="284"/>
            <ac:picMk id="17" creationId="{95205F26-5470-28B3-1E3D-1B17481C2F4A}"/>
          </ac:picMkLst>
        </pc:picChg>
        <pc:picChg chg="add mod">
          <ac:chgData name="Ayshath Lubna" userId="a894446ce5b76c85" providerId="LiveId" clId="{A21A0AAC-0E0B-4610-BFFB-FEF5C07F2AA8}" dt="2024-05-19T18:08:50.421" v="3846" actId="14100"/>
          <ac:picMkLst>
            <pc:docMk/>
            <pc:sldMk cId="4182629841" sldId="284"/>
            <ac:picMk id="19" creationId="{AB06874D-E87C-3382-E1C1-5B47E50A2F23}"/>
          </ac:picMkLst>
        </pc:picChg>
        <pc:picChg chg="add mod">
          <ac:chgData name="Ayshath Lubna" userId="a894446ce5b76c85" providerId="LiveId" clId="{A21A0AAC-0E0B-4610-BFFB-FEF5C07F2AA8}" dt="2024-05-19T20:32:23.934" v="5871"/>
          <ac:picMkLst>
            <pc:docMk/>
            <pc:sldMk cId="4182629841" sldId="284"/>
            <ac:picMk id="20" creationId="{6E6A779A-F38D-647D-AFBF-21CF2C2E2CD0}"/>
          </ac:picMkLst>
        </pc:picChg>
      </pc:sldChg>
      <pc:sldChg chg="addSp delSp modSp add mod ord">
        <pc:chgData name="Ayshath Lubna" userId="a894446ce5b76c85" providerId="LiveId" clId="{A21A0AAC-0E0B-4610-BFFB-FEF5C07F2AA8}" dt="2024-05-19T20:32:30.012" v="5873"/>
        <pc:sldMkLst>
          <pc:docMk/>
          <pc:sldMk cId="1475953374" sldId="285"/>
        </pc:sldMkLst>
        <pc:spChg chg="mod">
          <ac:chgData name="Ayshath Lubna" userId="a894446ce5b76c85" providerId="LiveId" clId="{A21A0AAC-0E0B-4610-BFFB-FEF5C07F2AA8}" dt="2024-05-19T14:06:18.394" v="3441" actId="20577"/>
          <ac:spMkLst>
            <pc:docMk/>
            <pc:sldMk cId="1475953374" sldId="285"/>
            <ac:spMk id="5" creationId="{1325A565-9556-2F09-748D-3A3ED9EF2C92}"/>
          </ac:spMkLst>
        </pc:spChg>
        <pc:spChg chg="mod">
          <ac:chgData name="Ayshath Lubna" userId="a894446ce5b76c85" providerId="LiveId" clId="{A21A0AAC-0E0B-4610-BFFB-FEF5C07F2AA8}" dt="2024-05-19T18:17:24.890" v="3965" actId="255"/>
          <ac:spMkLst>
            <pc:docMk/>
            <pc:sldMk cId="1475953374" sldId="285"/>
            <ac:spMk id="40" creationId="{68C1172E-C5D9-5B58-717F-FCFA2BC5B47A}"/>
          </ac:spMkLst>
        </pc:spChg>
        <pc:spChg chg="mod">
          <ac:chgData name="Ayshath Lubna" userId="a894446ce5b76c85" providerId="LiveId" clId="{A21A0AAC-0E0B-4610-BFFB-FEF5C07F2AA8}" dt="2024-05-19T18:30:10.747" v="4056" actId="403"/>
          <ac:spMkLst>
            <pc:docMk/>
            <pc:sldMk cId="1475953374" sldId="285"/>
            <ac:spMk id="41" creationId="{F1136244-B44F-2FB3-5E13-06CD12667BF0}"/>
          </ac:spMkLst>
        </pc:spChg>
        <pc:spChg chg="mod">
          <ac:chgData name="Ayshath Lubna" userId="a894446ce5b76c85" providerId="LiveId" clId="{A21A0AAC-0E0B-4610-BFFB-FEF5C07F2AA8}" dt="2024-05-19T18:29:40.057" v="4052" actId="113"/>
          <ac:spMkLst>
            <pc:docMk/>
            <pc:sldMk cId="1475953374" sldId="285"/>
            <ac:spMk id="43" creationId="{3EB5F9A4-4C00-65E5-7302-BC94B057935C}"/>
          </ac:spMkLst>
        </pc:spChg>
        <pc:spChg chg="mod">
          <ac:chgData name="Ayshath Lubna" userId="a894446ce5b76c85" providerId="LiveId" clId="{A21A0AAC-0E0B-4610-BFFB-FEF5C07F2AA8}" dt="2024-05-19T18:21:55.558" v="4014"/>
          <ac:spMkLst>
            <pc:docMk/>
            <pc:sldMk cId="1475953374" sldId="285"/>
            <ac:spMk id="49" creationId="{A9842268-7174-772F-093A-81B931251055}"/>
          </ac:spMkLst>
        </pc:spChg>
        <pc:spChg chg="mod">
          <ac:chgData name="Ayshath Lubna" userId="a894446ce5b76c85" providerId="LiveId" clId="{A21A0AAC-0E0B-4610-BFFB-FEF5C07F2AA8}" dt="2024-05-19T18:30:45.454" v="4061" actId="1076"/>
          <ac:spMkLst>
            <pc:docMk/>
            <pc:sldMk cId="1475953374" sldId="285"/>
            <ac:spMk id="50" creationId="{54A16329-7586-0B1D-1F02-4F4FA41F307C}"/>
          </ac:spMkLst>
        </pc:spChg>
        <pc:spChg chg="mod">
          <ac:chgData name="Ayshath Lubna" userId="a894446ce5b76c85" providerId="LiveId" clId="{A21A0AAC-0E0B-4610-BFFB-FEF5C07F2AA8}" dt="2024-05-19T18:29:28.029" v="4051" actId="20577"/>
          <ac:spMkLst>
            <pc:docMk/>
            <pc:sldMk cId="1475953374" sldId="285"/>
            <ac:spMk id="53" creationId="{4039F25A-3C12-1D51-BB72-37B7A97826F1}"/>
          </ac:spMkLst>
        </pc:spChg>
        <pc:spChg chg="mod">
          <ac:chgData name="Ayshath Lubna" userId="a894446ce5b76c85" providerId="LiveId" clId="{A21A0AAC-0E0B-4610-BFFB-FEF5C07F2AA8}" dt="2024-05-19T18:31:14.324" v="4064" actId="1076"/>
          <ac:spMkLst>
            <pc:docMk/>
            <pc:sldMk cId="1475953374" sldId="285"/>
            <ac:spMk id="54" creationId="{B7535AA6-C388-2C9B-A37B-318D482966A4}"/>
          </ac:spMkLst>
        </pc:spChg>
        <pc:spChg chg="mod">
          <ac:chgData name="Ayshath Lubna" userId="a894446ce5b76c85" providerId="LiveId" clId="{A21A0AAC-0E0B-4610-BFFB-FEF5C07F2AA8}" dt="2024-05-19T19:21:34.721" v="5029"/>
          <ac:spMkLst>
            <pc:docMk/>
            <pc:sldMk cId="1475953374" sldId="285"/>
            <ac:spMk id="59" creationId="{7EFDC0DF-5048-655F-2A2E-B9D62FD1EEAD}"/>
          </ac:spMkLst>
        </pc:spChg>
        <pc:spChg chg="mod">
          <ac:chgData name="Ayshath Lubna" userId="a894446ce5b76c85" providerId="LiveId" clId="{A21A0AAC-0E0B-4610-BFFB-FEF5C07F2AA8}" dt="2024-05-19T19:21:51.818" v="5030"/>
          <ac:spMkLst>
            <pc:docMk/>
            <pc:sldMk cId="1475953374" sldId="285"/>
            <ac:spMk id="60" creationId="{382CD37F-F4B1-4917-AC37-E5DD143F018E}"/>
          </ac:spMkLst>
        </pc:spChg>
        <pc:picChg chg="del">
          <ac:chgData name="Ayshath Lubna" userId="a894446ce5b76c85" providerId="LiveId" clId="{A21A0AAC-0E0B-4610-BFFB-FEF5C07F2AA8}" dt="2024-05-19T14:06:23.059" v="3443" actId="478"/>
          <ac:picMkLst>
            <pc:docMk/>
            <pc:sldMk cId="1475953374" sldId="285"/>
            <ac:picMk id="3" creationId="{60A8C5B6-C521-DFCA-4D42-E33E7DCC6DFA}"/>
          </ac:picMkLst>
        </pc:picChg>
        <pc:picChg chg="add mod">
          <ac:chgData name="Ayshath Lubna" userId="a894446ce5b76c85" providerId="LiveId" clId="{A21A0AAC-0E0B-4610-BFFB-FEF5C07F2AA8}" dt="2024-05-19T18:21:22.140" v="4008" actId="1076"/>
          <ac:picMkLst>
            <pc:docMk/>
            <pc:sldMk cId="1475953374" sldId="285"/>
            <ac:picMk id="6" creationId="{53645CEE-E23B-A1D3-5EF8-483FB28C974C}"/>
          </ac:picMkLst>
        </pc:picChg>
        <pc:picChg chg="del">
          <ac:chgData name="Ayshath Lubna" userId="a894446ce5b76c85" providerId="LiveId" clId="{A21A0AAC-0E0B-4610-BFFB-FEF5C07F2AA8}" dt="2024-05-19T14:06:25.403" v="3444" actId="478"/>
          <ac:picMkLst>
            <pc:docMk/>
            <pc:sldMk cId="1475953374" sldId="285"/>
            <ac:picMk id="7" creationId="{EFC76FB5-5F16-3029-91D2-DB7849984A8B}"/>
          </ac:picMkLst>
        </pc:picChg>
        <pc:picChg chg="add mod">
          <ac:chgData name="Ayshath Lubna" userId="a894446ce5b76c85" providerId="LiveId" clId="{A21A0AAC-0E0B-4610-BFFB-FEF5C07F2AA8}" dt="2024-05-19T18:23:18.742" v="4018" actId="14100"/>
          <ac:picMkLst>
            <pc:docMk/>
            <pc:sldMk cId="1475953374" sldId="285"/>
            <ac:picMk id="9" creationId="{83A3FD89-551D-BDBD-4DAF-AE3EDA2A5E0A}"/>
          </ac:picMkLst>
        </pc:picChg>
        <pc:picChg chg="del">
          <ac:chgData name="Ayshath Lubna" userId="a894446ce5b76c85" providerId="LiveId" clId="{A21A0AAC-0E0B-4610-BFFB-FEF5C07F2AA8}" dt="2024-05-19T14:06:21.127" v="3442" actId="478"/>
          <ac:picMkLst>
            <pc:docMk/>
            <pc:sldMk cId="1475953374" sldId="285"/>
            <ac:picMk id="11" creationId="{1B2059A3-F1B3-DF9C-1CDB-D2C1990B5F16}"/>
          </ac:picMkLst>
        </pc:picChg>
        <pc:picChg chg="add mod">
          <ac:chgData name="Ayshath Lubna" userId="a894446ce5b76c85" providerId="LiveId" clId="{A21A0AAC-0E0B-4610-BFFB-FEF5C07F2AA8}" dt="2024-05-19T18:30:23.071" v="4059" actId="14100"/>
          <ac:picMkLst>
            <pc:docMk/>
            <pc:sldMk cId="1475953374" sldId="285"/>
            <ac:picMk id="12" creationId="{9B4B2F54-7952-0185-5BCD-9D5C53B3DF0A}"/>
          </ac:picMkLst>
        </pc:picChg>
        <pc:picChg chg="add mod">
          <ac:chgData name="Ayshath Lubna" userId="a894446ce5b76c85" providerId="LiveId" clId="{A21A0AAC-0E0B-4610-BFFB-FEF5C07F2AA8}" dt="2024-05-19T20:32:30.012" v="5873"/>
          <ac:picMkLst>
            <pc:docMk/>
            <pc:sldMk cId="1475953374" sldId="285"/>
            <ac:picMk id="13" creationId="{F3D641F7-3184-E62B-E8B3-D0750DD10A24}"/>
          </ac:picMkLst>
        </pc:picChg>
      </pc:sldChg>
      <pc:sldChg chg="addSp delSp modSp add mod setBg">
        <pc:chgData name="Ayshath Lubna" userId="a894446ce5b76c85" providerId="LiveId" clId="{A21A0AAC-0E0B-4610-BFFB-FEF5C07F2AA8}" dt="2024-05-19T20:32:06.854" v="5867" actId="1037"/>
        <pc:sldMkLst>
          <pc:docMk/>
          <pc:sldMk cId="4095039562" sldId="286"/>
        </pc:sldMkLst>
        <pc:spChg chg="add del">
          <ac:chgData name="Ayshath Lubna" userId="a894446ce5b76c85" providerId="LiveId" clId="{A21A0AAC-0E0B-4610-BFFB-FEF5C07F2AA8}" dt="2024-05-19T14:14:45.202" v="3475" actId="22"/>
          <ac:spMkLst>
            <pc:docMk/>
            <pc:sldMk cId="4095039562" sldId="286"/>
            <ac:spMk id="3" creationId="{C93B3614-2AFD-5E48-1FC6-9899A65B58C5}"/>
          </ac:spMkLst>
        </pc:spChg>
        <pc:spChg chg="mod">
          <ac:chgData name="Ayshath Lubna" userId="a894446ce5b76c85" providerId="LiveId" clId="{A21A0AAC-0E0B-4610-BFFB-FEF5C07F2AA8}" dt="2024-05-19T19:42:17.004" v="5267" actId="2711"/>
          <ac:spMkLst>
            <pc:docMk/>
            <pc:sldMk cId="4095039562" sldId="286"/>
            <ac:spMk id="4" creationId="{37A8CC46-1A9C-479A-D7E3-ECF19510806B}"/>
          </ac:spMkLst>
        </pc:spChg>
        <pc:spChg chg="mod">
          <ac:chgData name="Ayshath Lubna" userId="a894446ce5b76c85" providerId="LiveId" clId="{A21A0AAC-0E0B-4610-BFFB-FEF5C07F2AA8}" dt="2024-05-19T14:14:39.667" v="3473" actId="255"/>
          <ac:spMkLst>
            <pc:docMk/>
            <pc:sldMk cId="4095039562" sldId="286"/>
            <ac:spMk id="5" creationId="{1325A565-9556-2F09-748D-3A3ED9EF2C92}"/>
          </ac:spMkLst>
        </pc:spChg>
        <pc:spChg chg="add mod">
          <ac:chgData name="Ayshath Lubna" userId="a894446ce5b76c85" providerId="LiveId" clId="{A21A0AAC-0E0B-4610-BFFB-FEF5C07F2AA8}" dt="2024-05-19T14:15:41.849" v="3485" actId="1076"/>
          <ac:spMkLst>
            <pc:docMk/>
            <pc:sldMk cId="4095039562" sldId="286"/>
            <ac:spMk id="7" creationId="{60027BFC-42A1-CFD3-0239-6B715756CC54}"/>
          </ac:spMkLst>
        </pc:spChg>
        <pc:spChg chg="add">
          <ac:chgData name="Ayshath Lubna" userId="a894446ce5b76c85" providerId="LiveId" clId="{A21A0AAC-0E0B-4610-BFFB-FEF5C07F2AA8}" dt="2024-05-19T14:16:16.772" v="3486"/>
          <ac:spMkLst>
            <pc:docMk/>
            <pc:sldMk cId="4095039562" sldId="286"/>
            <ac:spMk id="8" creationId="{DBDA1994-B9C8-45CF-0B43-D3CF8813E5E2}"/>
          </ac:spMkLst>
        </pc:spChg>
        <pc:spChg chg="add">
          <ac:chgData name="Ayshath Lubna" userId="a894446ce5b76c85" providerId="LiveId" clId="{A21A0AAC-0E0B-4610-BFFB-FEF5C07F2AA8}" dt="2024-05-19T14:16:24.339" v="3487"/>
          <ac:spMkLst>
            <pc:docMk/>
            <pc:sldMk cId="4095039562" sldId="286"/>
            <ac:spMk id="9" creationId="{242BCB88-35AA-A61D-1E67-497B62A80BD5}"/>
          </ac:spMkLst>
        </pc:spChg>
        <pc:spChg chg="add del mod">
          <ac:chgData name="Ayshath Lubna" userId="a894446ce5b76c85" providerId="LiveId" clId="{A21A0AAC-0E0B-4610-BFFB-FEF5C07F2AA8}" dt="2024-05-19T14:16:46.971" v="3492" actId="21"/>
          <ac:spMkLst>
            <pc:docMk/>
            <pc:sldMk cId="4095039562" sldId="286"/>
            <ac:spMk id="11" creationId="{60C69286-69D9-4455-481F-3C1EA33A7B96}"/>
          </ac:spMkLst>
        </pc:spChg>
        <pc:spChg chg="add del mod">
          <ac:chgData name="Ayshath Lubna" userId="a894446ce5b76c85" providerId="LiveId" clId="{A21A0AAC-0E0B-4610-BFFB-FEF5C07F2AA8}" dt="2024-05-19T14:23:36.996" v="3531" actId="21"/>
          <ac:spMkLst>
            <pc:docMk/>
            <pc:sldMk cId="4095039562" sldId="286"/>
            <ac:spMk id="12" creationId="{60C69286-69D9-4455-481F-3C1EA33A7B96}"/>
          </ac:spMkLst>
        </pc:spChg>
        <pc:spChg chg="add del mod">
          <ac:chgData name="Ayshath Lubna" userId="a894446ce5b76c85" providerId="LiveId" clId="{A21A0AAC-0E0B-4610-BFFB-FEF5C07F2AA8}" dt="2024-05-19T14:23:58.011" v="3536" actId="21"/>
          <ac:spMkLst>
            <pc:docMk/>
            <pc:sldMk cId="4095039562" sldId="286"/>
            <ac:spMk id="13" creationId="{60C69286-69D9-4455-481F-3C1EA33A7B96}"/>
          </ac:spMkLst>
        </pc:spChg>
        <pc:spChg chg="add del mod">
          <ac:chgData name="Ayshath Lubna" userId="a894446ce5b76c85" providerId="LiveId" clId="{A21A0AAC-0E0B-4610-BFFB-FEF5C07F2AA8}" dt="2024-05-19T14:24:21.679" v="3539" actId="21"/>
          <ac:spMkLst>
            <pc:docMk/>
            <pc:sldMk cId="4095039562" sldId="286"/>
            <ac:spMk id="14" creationId="{60C69286-69D9-4455-481F-3C1EA33A7B96}"/>
          </ac:spMkLst>
        </pc:spChg>
        <pc:spChg chg="add del mod">
          <ac:chgData name="Ayshath Lubna" userId="a894446ce5b76c85" providerId="LiveId" clId="{A21A0AAC-0E0B-4610-BFFB-FEF5C07F2AA8}" dt="2024-05-19T14:24:41.129" v="3545"/>
          <ac:spMkLst>
            <pc:docMk/>
            <pc:sldMk cId="4095039562" sldId="286"/>
            <ac:spMk id="15" creationId="{46B13B2E-5046-92E1-B728-745078EC851D}"/>
          </ac:spMkLst>
        </pc:spChg>
        <pc:spChg chg="add del mod">
          <ac:chgData name="Ayshath Lubna" userId="a894446ce5b76c85" providerId="LiveId" clId="{A21A0AAC-0E0B-4610-BFFB-FEF5C07F2AA8}" dt="2024-05-19T14:24:41.129" v="3543" actId="478"/>
          <ac:spMkLst>
            <pc:docMk/>
            <pc:sldMk cId="4095039562" sldId="286"/>
            <ac:spMk id="16" creationId="{60C69286-69D9-4455-481F-3C1EA33A7B96}"/>
          </ac:spMkLst>
        </pc:spChg>
        <pc:spChg chg="add mod">
          <ac:chgData name="Ayshath Lubna" userId="a894446ce5b76c85" providerId="LiveId" clId="{A21A0AAC-0E0B-4610-BFFB-FEF5C07F2AA8}" dt="2024-05-19T14:30:51.321" v="3707" actId="1076"/>
          <ac:spMkLst>
            <pc:docMk/>
            <pc:sldMk cId="4095039562" sldId="286"/>
            <ac:spMk id="17" creationId="{08053E74-5B80-84BE-75CE-0CDBEBBE46AF}"/>
          </ac:spMkLst>
        </pc:spChg>
        <pc:spChg chg="add mod ord">
          <ac:chgData name="Ayshath Lubna" userId="a894446ce5b76c85" providerId="LiveId" clId="{A21A0AAC-0E0B-4610-BFFB-FEF5C07F2AA8}" dt="2024-05-19T14:30:58.433" v="3708" actId="14100"/>
          <ac:spMkLst>
            <pc:docMk/>
            <pc:sldMk cId="4095039562" sldId="286"/>
            <ac:spMk id="18" creationId="{37D9578D-A033-AA91-EEE8-03B0D3DF3775}"/>
          </ac:spMkLst>
        </pc:spChg>
        <pc:spChg chg="add mod">
          <ac:chgData name="Ayshath Lubna" userId="a894446ce5b76c85" providerId="LiveId" clId="{A21A0AAC-0E0B-4610-BFFB-FEF5C07F2AA8}" dt="2024-05-19T19:21:34.721" v="5029"/>
          <ac:spMkLst>
            <pc:docMk/>
            <pc:sldMk cId="4095039562" sldId="286"/>
            <ac:spMk id="20" creationId="{3CB61D60-FBA0-CF84-4475-5CF0BBA0F9AF}"/>
          </ac:spMkLst>
        </pc:spChg>
        <pc:picChg chg="add mod">
          <ac:chgData name="Ayshath Lubna" userId="a894446ce5b76c85" providerId="LiveId" clId="{A21A0AAC-0E0B-4610-BFFB-FEF5C07F2AA8}" dt="2024-05-19T20:32:06.854" v="5867" actId="1037"/>
          <ac:picMkLst>
            <pc:docMk/>
            <pc:sldMk cId="4095039562" sldId="286"/>
            <ac:picMk id="21" creationId="{7D5D433F-9C49-2B98-0627-977F9256EF52}"/>
          </ac:picMkLst>
        </pc:picChg>
      </pc:sldChg>
      <pc:sldChg chg="addSp modSp add mod ord setBg">
        <pc:chgData name="Ayshath Lubna" userId="a894446ce5b76c85" providerId="LiveId" clId="{A21A0AAC-0E0B-4610-BFFB-FEF5C07F2AA8}" dt="2024-05-19T20:32:27.542" v="5872"/>
        <pc:sldMkLst>
          <pc:docMk/>
          <pc:sldMk cId="739246304" sldId="287"/>
        </pc:sldMkLst>
        <pc:spChg chg="add mod">
          <ac:chgData name="Ayshath Lubna" userId="a894446ce5b76c85" providerId="LiveId" clId="{A21A0AAC-0E0B-4610-BFFB-FEF5C07F2AA8}" dt="2024-05-19T19:28:41.011" v="5103" actId="1076"/>
          <ac:spMkLst>
            <pc:docMk/>
            <pc:sldMk cId="739246304" sldId="287"/>
            <ac:spMk id="2" creationId="{C09BBFEF-AEB2-4C0E-CD34-5C2F55EAA081}"/>
          </ac:spMkLst>
        </pc:spChg>
        <pc:spChg chg="add mod">
          <ac:chgData name="Ayshath Lubna" userId="a894446ce5b76c85" providerId="LiveId" clId="{A21A0AAC-0E0B-4610-BFFB-FEF5C07F2AA8}" dt="2024-05-19T19:29:12.795" v="5117" actId="1076"/>
          <ac:spMkLst>
            <pc:docMk/>
            <pc:sldMk cId="739246304" sldId="287"/>
            <ac:spMk id="3" creationId="{0CC11FFC-F41A-8B2D-F71E-615124691977}"/>
          </ac:spMkLst>
        </pc:spChg>
        <pc:spChg chg="mod">
          <ac:chgData name="Ayshath Lubna" userId="a894446ce5b76c85" providerId="LiveId" clId="{A21A0AAC-0E0B-4610-BFFB-FEF5C07F2AA8}" dt="2024-05-19T19:42:01.366" v="5266" actId="1035"/>
          <ac:spMkLst>
            <pc:docMk/>
            <pc:sldMk cId="739246304" sldId="287"/>
            <ac:spMk id="4" creationId="{37A8CC46-1A9C-479A-D7E3-ECF19510806B}"/>
          </ac:spMkLst>
        </pc:spChg>
        <pc:spChg chg="mod">
          <ac:chgData name="Ayshath Lubna" userId="a894446ce5b76c85" providerId="LiveId" clId="{A21A0AAC-0E0B-4610-BFFB-FEF5C07F2AA8}" dt="2024-05-19T18:14:40.641" v="3936" actId="20577"/>
          <ac:spMkLst>
            <pc:docMk/>
            <pc:sldMk cId="739246304" sldId="287"/>
            <ac:spMk id="5" creationId="{1325A565-9556-2F09-748D-3A3ED9EF2C92}"/>
          </ac:spMkLst>
        </pc:spChg>
        <pc:spChg chg="mod">
          <ac:chgData name="Ayshath Lubna" userId="a894446ce5b76c85" providerId="LiveId" clId="{A21A0AAC-0E0B-4610-BFFB-FEF5C07F2AA8}" dt="2024-05-19T19:33:28.560" v="5159" actId="1076"/>
          <ac:spMkLst>
            <pc:docMk/>
            <pc:sldMk cId="739246304" sldId="287"/>
            <ac:spMk id="7" creationId="{60027BFC-42A1-CFD3-0239-6B715756CC54}"/>
          </ac:spMkLst>
        </pc:spChg>
        <pc:spChg chg="mod">
          <ac:chgData name="Ayshath Lubna" userId="a894446ce5b76c85" providerId="LiveId" clId="{A21A0AAC-0E0B-4610-BFFB-FEF5C07F2AA8}" dt="2024-05-19T19:33:18.446" v="5158" actId="1076"/>
          <ac:spMkLst>
            <pc:docMk/>
            <pc:sldMk cId="739246304" sldId="287"/>
            <ac:spMk id="17" creationId="{08053E74-5B80-84BE-75CE-0CDBEBBE46AF}"/>
          </ac:spMkLst>
        </pc:spChg>
        <pc:spChg chg="mod">
          <ac:chgData name="Ayshath Lubna" userId="a894446ce5b76c85" providerId="LiveId" clId="{A21A0AAC-0E0B-4610-BFFB-FEF5C07F2AA8}" dt="2024-05-19T19:33:14.566" v="5157" actId="1076"/>
          <ac:spMkLst>
            <pc:docMk/>
            <pc:sldMk cId="739246304" sldId="287"/>
            <ac:spMk id="18" creationId="{37D9578D-A033-AA91-EEE8-03B0D3DF3775}"/>
          </ac:spMkLst>
        </pc:spChg>
        <pc:spChg chg="mod">
          <ac:chgData name="Ayshath Lubna" userId="a894446ce5b76c85" providerId="LiveId" clId="{A21A0AAC-0E0B-4610-BFFB-FEF5C07F2AA8}" dt="2024-05-19T19:33:33.455" v="5160" actId="1076"/>
          <ac:spMkLst>
            <pc:docMk/>
            <pc:sldMk cId="739246304" sldId="287"/>
            <ac:spMk id="20" creationId="{3CB61D60-FBA0-CF84-4475-5CF0BBA0F9AF}"/>
          </ac:spMkLst>
        </pc:spChg>
        <pc:picChg chg="add mod">
          <ac:chgData name="Ayshath Lubna" userId="a894446ce5b76c85" providerId="LiveId" clId="{A21A0AAC-0E0B-4610-BFFB-FEF5C07F2AA8}" dt="2024-05-19T20:32:27.542" v="5872"/>
          <ac:picMkLst>
            <pc:docMk/>
            <pc:sldMk cId="739246304" sldId="287"/>
            <ac:picMk id="6" creationId="{342D29AE-D235-97ED-6FA4-87D5AFE4C0EE}"/>
          </ac:picMkLst>
        </pc:picChg>
      </pc:sldChg>
      <pc:sldChg chg="addSp delSp modSp add mod setBg">
        <pc:chgData name="Ayshath Lubna" userId="a894446ce5b76c85" providerId="LiveId" clId="{A21A0AAC-0E0B-4610-BFFB-FEF5C07F2AA8}" dt="2024-05-19T20:32:32.069" v="5874"/>
        <pc:sldMkLst>
          <pc:docMk/>
          <pc:sldMk cId="3711813418" sldId="288"/>
        </pc:sldMkLst>
        <pc:spChg chg="add mod">
          <ac:chgData name="Ayshath Lubna" userId="a894446ce5b76c85" providerId="LiveId" clId="{A21A0AAC-0E0B-4610-BFFB-FEF5C07F2AA8}" dt="2024-05-19T19:40:14.710" v="5257"/>
          <ac:spMkLst>
            <pc:docMk/>
            <pc:sldMk cId="3711813418" sldId="288"/>
            <ac:spMk id="2" creationId="{43E56AF1-5E52-DB71-92AA-5F61967470CA}"/>
          </ac:spMkLst>
        </pc:spChg>
        <pc:spChg chg="mod">
          <ac:chgData name="Ayshath Lubna" userId="a894446ce5b76c85" providerId="LiveId" clId="{A21A0AAC-0E0B-4610-BFFB-FEF5C07F2AA8}" dt="2024-05-19T19:40:59.548" v="5258" actId="2711"/>
          <ac:spMkLst>
            <pc:docMk/>
            <pc:sldMk cId="3711813418" sldId="288"/>
            <ac:spMk id="4" creationId="{37A8CC46-1A9C-479A-D7E3-ECF19510806B}"/>
          </ac:spMkLst>
        </pc:spChg>
        <pc:spChg chg="mod">
          <ac:chgData name="Ayshath Lubna" userId="a894446ce5b76c85" providerId="LiveId" clId="{A21A0AAC-0E0B-4610-BFFB-FEF5C07F2AA8}" dt="2024-05-19T18:46:19.447" v="4279" actId="20577"/>
          <ac:spMkLst>
            <pc:docMk/>
            <pc:sldMk cId="3711813418" sldId="288"/>
            <ac:spMk id="5" creationId="{1325A565-9556-2F09-748D-3A3ED9EF2C92}"/>
          </ac:spMkLst>
        </pc:spChg>
        <pc:spChg chg="mod">
          <ac:chgData name="Ayshath Lubna" userId="a894446ce5b76c85" providerId="LiveId" clId="{A21A0AAC-0E0B-4610-BFFB-FEF5C07F2AA8}" dt="2024-05-19T19:37:41.908" v="5180" actId="21"/>
          <ac:spMkLst>
            <pc:docMk/>
            <pc:sldMk cId="3711813418" sldId="288"/>
            <ac:spMk id="7" creationId="{60027BFC-42A1-CFD3-0239-6B715756CC54}"/>
          </ac:spMkLst>
        </pc:spChg>
        <pc:spChg chg="mod">
          <ac:chgData name="Ayshath Lubna" userId="a894446ce5b76c85" providerId="LiveId" clId="{A21A0AAC-0E0B-4610-BFFB-FEF5C07F2AA8}" dt="2024-05-19T19:39:37.150" v="5252" actId="1076"/>
          <ac:spMkLst>
            <pc:docMk/>
            <pc:sldMk cId="3711813418" sldId="288"/>
            <ac:spMk id="17" creationId="{08053E74-5B80-84BE-75CE-0CDBEBBE46AF}"/>
          </ac:spMkLst>
        </pc:spChg>
        <pc:spChg chg="mod">
          <ac:chgData name="Ayshath Lubna" userId="a894446ce5b76c85" providerId="LiveId" clId="{A21A0AAC-0E0B-4610-BFFB-FEF5C07F2AA8}" dt="2024-05-19T19:39:42.597" v="5253" actId="14100"/>
          <ac:spMkLst>
            <pc:docMk/>
            <pc:sldMk cId="3711813418" sldId="288"/>
            <ac:spMk id="18" creationId="{37D9578D-A033-AA91-EEE8-03B0D3DF3775}"/>
          </ac:spMkLst>
        </pc:spChg>
        <pc:spChg chg="del mod">
          <ac:chgData name="Ayshath Lubna" userId="a894446ce5b76c85" providerId="LiveId" clId="{A21A0AAC-0E0B-4610-BFFB-FEF5C07F2AA8}" dt="2024-05-19T19:37:21.683" v="5179"/>
          <ac:spMkLst>
            <pc:docMk/>
            <pc:sldMk cId="3711813418" sldId="288"/>
            <ac:spMk id="20" creationId="{3CB61D60-FBA0-CF84-4475-5CF0BBA0F9AF}"/>
          </ac:spMkLst>
        </pc:spChg>
        <pc:picChg chg="add mod">
          <ac:chgData name="Ayshath Lubna" userId="a894446ce5b76c85" providerId="LiveId" clId="{A21A0AAC-0E0B-4610-BFFB-FEF5C07F2AA8}" dt="2024-05-19T20:32:32.069" v="5874"/>
          <ac:picMkLst>
            <pc:docMk/>
            <pc:sldMk cId="3711813418" sldId="288"/>
            <ac:picMk id="3" creationId="{49D866AA-A8D0-B2C9-891F-A9A70A2F7173}"/>
          </ac:picMkLst>
        </pc:picChg>
      </pc:sldChg>
      <pc:sldChg chg="addSp delSp modSp add mod setBg">
        <pc:chgData name="Ayshath Lubna" userId="a894446ce5b76c85" providerId="LiveId" clId="{A21A0AAC-0E0B-4610-BFFB-FEF5C07F2AA8}" dt="2024-05-19T20:32:36.607" v="5875"/>
        <pc:sldMkLst>
          <pc:docMk/>
          <pc:sldMk cId="2421883264" sldId="289"/>
        </pc:sldMkLst>
        <pc:spChg chg="mod">
          <ac:chgData name="Ayshath Lubna" userId="a894446ce5b76c85" providerId="LiveId" clId="{A21A0AAC-0E0B-4610-BFFB-FEF5C07F2AA8}" dt="2024-05-19T18:59:51.134" v="4400" actId="1076"/>
          <ac:spMkLst>
            <pc:docMk/>
            <pc:sldMk cId="2421883264" sldId="289"/>
            <ac:spMk id="4" creationId="{37A8CC46-1A9C-479A-D7E3-ECF19510806B}"/>
          </ac:spMkLst>
        </pc:spChg>
        <pc:spChg chg="mod">
          <ac:chgData name="Ayshath Lubna" userId="a894446ce5b76c85" providerId="LiveId" clId="{A21A0AAC-0E0B-4610-BFFB-FEF5C07F2AA8}" dt="2024-05-19T18:46:33.117" v="4293" actId="20577"/>
          <ac:spMkLst>
            <pc:docMk/>
            <pc:sldMk cId="2421883264" sldId="289"/>
            <ac:spMk id="5" creationId="{1325A565-9556-2F09-748D-3A3ED9EF2C92}"/>
          </ac:spMkLst>
        </pc:spChg>
        <pc:spChg chg="add mod">
          <ac:chgData name="Ayshath Lubna" userId="a894446ce5b76c85" providerId="LiveId" clId="{A21A0AAC-0E0B-4610-BFFB-FEF5C07F2AA8}" dt="2024-05-19T18:50:25.276" v="4353" actId="571"/>
          <ac:spMkLst>
            <pc:docMk/>
            <pc:sldMk cId="2421883264" sldId="289"/>
            <ac:spMk id="13" creationId="{99D5B87A-9C7C-1D4A-BACC-B73538A283ED}"/>
          </ac:spMkLst>
        </pc:spChg>
        <pc:spChg chg="add mod">
          <ac:chgData name="Ayshath Lubna" userId="a894446ce5b76c85" providerId="LiveId" clId="{A21A0AAC-0E0B-4610-BFFB-FEF5C07F2AA8}" dt="2024-05-19T18:50:25.276" v="4353" actId="571"/>
          <ac:spMkLst>
            <pc:docMk/>
            <pc:sldMk cId="2421883264" sldId="289"/>
            <ac:spMk id="14" creationId="{CB09762F-7A88-BB81-AFCA-7303E6C669F9}"/>
          </ac:spMkLst>
        </pc:spChg>
        <pc:spChg chg="add mod">
          <ac:chgData name="Ayshath Lubna" userId="a894446ce5b76c85" providerId="LiveId" clId="{A21A0AAC-0E0B-4610-BFFB-FEF5C07F2AA8}" dt="2024-05-19T18:50:25.276" v="4353" actId="571"/>
          <ac:spMkLst>
            <pc:docMk/>
            <pc:sldMk cId="2421883264" sldId="289"/>
            <ac:spMk id="15" creationId="{4C2A1A32-B2BC-9E2F-2A96-625D5A819E65}"/>
          </ac:spMkLst>
        </pc:spChg>
        <pc:spChg chg="add mod">
          <ac:chgData name="Ayshath Lubna" userId="a894446ce5b76c85" providerId="LiveId" clId="{A21A0AAC-0E0B-4610-BFFB-FEF5C07F2AA8}" dt="2024-05-19T18:50:25.276" v="4353" actId="571"/>
          <ac:spMkLst>
            <pc:docMk/>
            <pc:sldMk cId="2421883264" sldId="289"/>
            <ac:spMk id="16" creationId="{60190C1C-AECF-CBFC-901E-F28BB471464D}"/>
          </ac:spMkLst>
        </pc:spChg>
        <pc:spChg chg="add mod">
          <ac:chgData name="Ayshath Lubna" userId="a894446ce5b76c85" providerId="LiveId" clId="{A21A0AAC-0E0B-4610-BFFB-FEF5C07F2AA8}" dt="2024-05-19T19:00:04.750" v="4401" actId="1076"/>
          <ac:spMkLst>
            <pc:docMk/>
            <pc:sldMk cId="2421883264" sldId="289"/>
            <ac:spMk id="18" creationId="{7CD62807-25D3-8A53-D5A5-FF85526FAB05}"/>
          </ac:spMkLst>
        </pc:spChg>
        <pc:spChg chg="add mod">
          <ac:chgData name="Ayshath Lubna" userId="a894446ce5b76c85" providerId="LiveId" clId="{A21A0AAC-0E0B-4610-BFFB-FEF5C07F2AA8}" dt="2024-05-19T19:00:04.750" v="4401" actId="1076"/>
          <ac:spMkLst>
            <pc:docMk/>
            <pc:sldMk cId="2421883264" sldId="289"/>
            <ac:spMk id="19" creationId="{EF5761A8-F4B5-4785-EBE3-4F2AF7AE9164}"/>
          </ac:spMkLst>
        </pc:spChg>
        <pc:spChg chg="add mod">
          <ac:chgData name="Ayshath Lubna" userId="a894446ce5b76c85" providerId="LiveId" clId="{A21A0AAC-0E0B-4610-BFFB-FEF5C07F2AA8}" dt="2024-05-19T19:00:04.750" v="4401" actId="1076"/>
          <ac:spMkLst>
            <pc:docMk/>
            <pc:sldMk cId="2421883264" sldId="289"/>
            <ac:spMk id="20" creationId="{629F9C3E-D9B8-AE6C-CFA5-DB9D37EA449E}"/>
          </ac:spMkLst>
        </pc:spChg>
        <pc:spChg chg="add mod">
          <ac:chgData name="Ayshath Lubna" userId="a894446ce5b76c85" providerId="LiveId" clId="{A21A0AAC-0E0B-4610-BFFB-FEF5C07F2AA8}" dt="2024-05-19T19:00:04.750" v="4401" actId="1076"/>
          <ac:spMkLst>
            <pc:docMk/>
            <pc:sldMk cId="2421883264" sldId="289"/>
            <ac:spMk id="21" creationId="{EAD5EE1C-5DAF-74CD-574C-9EB9BBACC067}"/>
          </ac:spMkLst>
        </pc:spChg>
        <pc:spChg chg="add mod">
          <ac:chgData name="Ayshath Lubna" userId="a894446ce5b76c85" providerId="LiveId" clId="{A21A0AAC-0E0B-4610-BFFB-FEF5C07F2AA8}" dt="2024-05-19T19:00:04.750" v="4401" actId="1076"/>
          <ac:spMkLst>
            <pc:docMk/>
            <pc:sldMk cId="2421883264" sldId="289"/>
            <ac:spMk id="22" creationId="{4F060F32-3933-126F-73E2-3FA076362FAC}"/>
          </ac:spMkLst>
        </pc:spChg>
        <pc:spChg chg="mod">
          <ac:chgData name="Ayshath Lubna" userId="a894446ce5b76c85" providerId="LiveId" clId="{A21A0AAC-0E0B-4610-BFFB-FEF5C07F2AA8}" dt="2024-05-19T19:00:04.750" v="4401" actId="1076"/>
          <ac:spMkLst>
            <pc:docMk/>
            <pc:sldMk cId="2421883264" sldId="289"/>
            <ac:spMk id="40" creationId="{68C1172E-C5D9-5B58-717F-FCFA2BC5B47A}"/>
          </ac:spMkLst>
        </pc:spChg>
        <pc:spChg chg="mod">
          <ac:chgData name="Ayshath Lubna" userId="a894446ce5b76c85" providerId="LiveId" clId="{A21A0AAC-0E0B-4610-BFFB-FEF5C07F2AA8}" dt="2024-05-19T19:00:04.750" v="4401" actId="1076"/>
          <ac:spMkLst>
            <pc:docMk/>
            <pc:sldMk cId="2421883264" sldId="289"/>
            <ac:spMk id="41" creationId="{F1136244-B44F-2FB3-5E13-06CD12667BF0}"/>
          </ac:spMkLst>
        </pc:spChg>
        <pc:spChg chg="mod">
          <ac:chgData name="Ayshath Lubna" userId="a894446ce5b76c85" providerId="LiveId" clId="{A21A0AAC-0E0B-4610-BFFB-FEF5C07F2AA8}" dt="2024-05-19T19:00:04.750" v="4401" actId="1076"/>
          <ac:spMkLst>
            <pc:docMk/>
            <pc:sldMk cId="2421883264" sldId="289"/>
            <ac:spMk id="42" creationId="{8CA17AD2-DFE9-3EDA-D82B-B720A13E85D6}"/>
          </ac:spMkLst>
        </pc:spChg>
        <pc:spChg chg="mod">
          <ac:chgData name="Ayshath Lubna" userId="a894446ce5b76c85" providerId="LiveId" clId="{A21A0AAC-0E0B-4610-BFFB-FEF5C07F2AA8}" dt="2024-05-19T19:00:04.750" v="4401" actId="1076"/>
          <ac:spMkLst>
            <pc:docMk/>
            <pc:sldMk cId="2421883264" sldId="289"/>
            <ac:spMk id="43" creationId="{3EB5F9A4-4C00-65E5-7302-BC94B057935C}"/>
          </ac:spMkLst>
        </pc:spChg>
        <pc:spChg chg="mod">
          <ac:chgData name="Ayshath Lubna" userId="a894446ce5b76c85" providerId="LiveId" clId="{A21A0AAC-0E0B-4610-BFFB-FEF5C07F2AA8}" dt="2024-05-19T19:00:04.750" v="4401" actId="1076"/>
          <ac:spMkLst>
            <pc:docMk/>
            <pc:sldMk cId="2421883264" sldId="289"/>
            <ac:spMk id="44" creationId="{DDA8D801-B886-963E-6B7F-9577422AC89D}"/>
          </ac:spMkLst>
        </pc:spChg>
        <pc:spChg chg="mod">
          <ac:chgData name="Ayshath Lubna" userId="a894446ce5b76c85" providerId="LiveId" clId="{A21A0AAC-0E0B-4610-BFFB-FEF5C07F2AA8}" dt="2024-05-19T19:53:30.393" v="5332" actId="108"/>
          <ac:spMkLst>
            <pc:docMk/>
            <pc:sldMk cId="2421883264" sldId="289"/>
            <ac:spMk id="45" creationId="{4D0015D6-A259-A4D8-F89A-484E2D027ACC}"/>
          </ac:spMkLst>
        </pc:spChg>
        <pc:spChg chg="mod">
          <ac:chgData name="Ayshath Lubna" userId="a894446ce5b76c85" providerId="LiveId" clId="{A21A0AAC-0E0B-4610-BFFB-FEF5C07F2AA8}" dt="2024-05-19T19:00:04.750" v="4401" actId="1076"/>
          <ac:spMkLst>
            <pc:docMk/>
            <pc:sldMk cId="2421883264" sldId="289"/>
            <ac:spMk id="46" creationId="{BD8AC016-0A80-50C1-1253-FAF1A42BB893}"/>
          </ac:spMkLst>
        </pc:spChg>
        <pc:spChg chg="mod">
          <ac:chgData name="Ayshath Lubna" userId="a894446ce5b76c85" providerId="LiveId" clId="{A21A0AAC-0E0B-4610-BFFB-FEF5C07F2AA8}" dt="2024-05-19T19:00:04.750" v="4401" actId="1076"/>
          <ac:spMkLst>
            <pc:docMk/>
            <pc:sldMk cId="2421883264" sldId="289"/>
            <ac:spMk id="47" creationId="{8C520817-2445-C988-2304-67CB2AE667D5}"/>
          </ac:spMkLst>
        </pc:spChg>
        <pc:spChg chg="mod">
          <ac:chgData name="Ayshath Lubna" userId="a894446ce5b76c85" providerId="LiveId" clId="{A21A0AAC-0E0B-4610-BFFB-FEF5C07F2AA8}" dt="2024-05-19T19:00:04.750" v="4401" actId="1076"/>
          <ac:spMkLst>
            <pc:docMk/>
            <pc:sldMk cId="2421883264" sldId="289"/>
            <ac:spMk id="49" creationId="{A9842268-7174-772F-093A-81B931251055}"/>
          </ac:spMkLst>
        </pc:spChg>
        <pc:spChg chg="mod">
          <ac:chgData name="Ayshath Lubna" userId="a894446ce5b76c85" providerId="LiveId" clId="{A21A0AAC-0E0B-4610-BFFB-FEF5C07F2AA8}" dt="2024-05-19T19:00:04.750" v="4401" actId="1076"/>
          <ac:spMkLst>
            <pc:docMk/>
            <pc:sldMk cId="2421883264" sldId="289"/>
            <ac:spMk id="50" creationId="{54A16329-7586-0B1D-1F02-4F4FA41F307C}"/>
          </ac:spMkLst>
        </pc:spChg>
        <pc:spChg chg="mod">
          <ac:chgData name="Ayshath Lubna" userId="a894446ce5b76c85" providerId="LiveId" clId="{A21A0AAC-0E0B-4610-BFFB-FEF5C07F2AA8}" dt="2024-05-19T19:00:04.750" v="4401" actId="1076"/>
          <ac:spMkLst>
            <pc:docMk/>
            <pc:sldMk cId="2421883264" sldId="289"/>
            <ac:spMk id="51" creationId="{384DA776-C9C7-7EC3-2D9B-DF37086DC168}"/>
          </ac:spMkLst>
        </pc:spChg>
        <pc:spChg chg="mod">
          <ac:chgData name="Ayshath Lubna" userId="a894446ce5b76c85" providerId="LiveId" clId="{A21A0AAC-0E0B-4610-BFFB-FEF5C07F2AA8}" dt="2024-05-19T19:00:04.750" v="4401" actId="1076"/>
          <ac:spMkLst>
            <pc:docMk/>
            <pc:sldMk cId="2421883264" sldId="289"/>
            <ac:spMk id="52" creationId="{528E52B9-1D06-C183-163F-E618AA3D4CC5}"/>
          </ac:spMkLst>
        </pc:spChg>
        <pc:spChg chg="mod">
          <ac:chgData name="Ayshath Lubna" userId="a894446ce5b76c85" providerId="LiveId" clId="{A21A0AAC-0E0B-4610-BFFB-FEF5C07F2AA8}" dt="2024-05-19T19:00:04.750" v="4401" actId="1076"/>
          <ac:spMkLst>
            <pc:docMk/>
            <pc:sldMk cId="2421883264" sldId="289"/>
            <ac:spMk id="53" creationId="{4039F25A-3C12-1D51-BB72-37B7A97826F1}"/>
          </ac:spMkLst>
        </pc:spChg>
        <pc:spChg chg="mod">
          <ac:chgData name="Ayshath Lubna" userId="a894446ce5b76c85" providerId="LiveId" clId="{A21A0AAC-0E0B-4610-BFFB-FEF5C07F2AA8}" dt="2024-05-19T19:00:04.750" v="4401" actId="1076"/>
          <ac:spMkLst>
            <pc:docMk/>
            <pc:sldMk cId="2421883264" sldId="289"/>
            <ac:spMk id="54" creationId="{B7535AA6-C388-2C9B-A37B-318D482966A4}"/>
          </ac:spMkLst>
        </pc:spChg>
        <pc:spChg chg="mod">
          <ac:chgData name="Ayshath Lubna" userId="a894446ce5b76c85" providerId="LiveId" clId="{A21A0AAC-0E0B-4610-BFFB-FEF5C07F2AA8}" dt="2024-05-19T19:00:27.302" v="4402" actId="14100"/>
          <ac:spMkLst>
            <pc:docMk/>
            <pc:sldMk cId="2421883264" sldId="289"/>
            <ac:spMk id="58" creationId="{FFC643BA-E194-06DF-541D-DE5C41DA9880}"/>
          </ac:spMkLst>
        </pc:spChg>
        <pc:spChg chg="mod">
          <ac:chgData name="Ayshath Lubna" userId="a894446ce5b76c85" providerId="LiveId" clId="{A21A0AAC-0E0B-4610-BFFB-FEF5C07F2AA8}" dt="2024-05-19T19:21:34.721" v="5029"/>
          <ac:spMkLst>
            <pc:docMk/>
            <pc:sldMk cId="2421883264" sldId="289"/>
            <ac:spMk id="59" creationId="{7EFDC0DF-5048-655F-2A2E-B9D62FD1EEAD}"/>
          </ac:spMkLst>
        </pc:spChg>
        <pc:spChg chg="mod">
          <ac:chgData name="Ayshath Lubna" userId="a894446ce5b76c85" providerId="LiveId" clId="{A21A0AAC-0E0B-4610-BFFB-FEF5C07F2AA8}" dt="2024-05-19T19:21:51.818" v="5030"/>
          <ac:spMkLst>
            <pc:docMk/>
            <pc:sldMk cId="2421883264" sldId="289"/>
            <ac:spMk id="60" creationId="{382CD37F-F4B1-4917-AC37-E5DD143F018E}"/>
          </ac:spMkLst>
        </pc:spChg>
        <pc:picChg chg="add mod">
          <ac:chgData name="Ayshath Lubna" userId="a894446ce5b76c85" providerId="LiveId" clId="{A21A0AAC-0E0B-4610-BFFB-FEF5C07F2AA8}" dt="2024-05-19T19:53:42.709" v="5334" actId="108"/>
          <ac:picMkLst>
            <pc:docMk/>
            <pc:sldMk cId="2421883264" sldId="289"/>
            <ac:picMk id="3" creationId="{04E49875-779A-51C2-4C4D-A26CB8E8800C}"/>
          </ac:picMkLst>
        </pc:picChg>
        <pc:picChg chg="del">
          <ac:chgData name="Ayshath Lubna" userId="a894446ce5b76c85" providerId="LiveId" clId="{A21A0AAC-0E0B-4610-BFFB-FEF5C07F2AA8}" dt="2024-05-19T18:47:17.576" v="4295" actId="478"/>
          <ac:picMkLst>
            <pc:docMk/>
            <pc:sldMk cId="2421883264" sldId="289"/>
            <ac:picMk id="6" creationId="{53645CEE-E23B-A1D3-5EF8-483FB28C974C}"/>
          </ac:picMkLst>
        </pc:picChg>
        <pc:picChg chg="add mod">
          <ac:chgData name="Ayshath Lubna" userId="a894446ce5b76c85" providerId="LiveId" clId="{A21A0AAC-0E0B-4610-BFFB-FEF5C07F2AA8}" dt="2024-05-19T19:53:57.476" v="5336"/>
          <ac:picMkLst>
            <pc:docMk/>
            <pc:sldMk cId="2421883264" sldId="289"/>
            <ac:picMk id="8" creationId="{459BFF4D-B85F-4B14-CC42-AD75D3EA90C3}"/>
          </ac:picMkLst>
        </pc:picChg>
        <pc:picChg chg="del">
          <ac:chgData name="Ayshath Lubna" userId="a894446ce5b76c85" providerId="LiveId" clId="{A21A0AAC-0E0B-4610-BFFB-FEF5C07F2AA8}" dt="2024-05-19T18:47:57.419" v="4299" actId="478"/>
          <ac:picMkLst>
            <pc:docMk/>
            <pc:sldMk cId="2421883264" sldId="289"/>
            <ac:picMk id="9" creationId="{83A3FD89-551D-BDBD-4DAF-AE3EDA2A5E0A}"/>
          </ac:picMkLst>
        </pc:picChg>
        <pc:picChg chg="add mod">
          <ac:chgData name="Ayshath Lubna" userId="a894446ce5b76c85" providerId="LiveId" clId="{A21A0AAC-0E0B-4610-BFFB-FEF5C07F2AA8}" dt="2024-05-19T19:54:08.128" v="5338"/>
          <ac:picMkLst>
            <pc:docMk/>
            <pc:sldMk cId="2421883264" sldId="289"/>
            <ac:picMk id="11" creationId="{AA248B65-93FB-6104-AEB4-276FDE1D0385}"/>
          </ac:picMkLst>
        </pc:picChg>
        <pc:picChg chg="del">
          <ac:chgData name="Ayshath Lubna" userId="a894446ce5b76c85" providerId="LiveId" clId="{A21A0AAC-0E0B-4610-BFFB-FEF5C07F2AA8}" dt="2024-05-19T18:49:07.500" v="4306" actId="478"/>
          <ac:picMkLst>
            <pc:docMk/>
            <pc:sldMk cId="2421883264" sldId="289"/>
            <ac:picMk id="12" creationId="{9B4B2F54-7952-0185-5BCD-9D5C53B3DF0A}"/>
          </ac:picMkLst>
        </pc:picChg>
        <pc:picChg chg="add mod">
          <ac:chgData name="Ayshath Lubna" userId="a894446ce5b76c85" providerId="LiveId" clId="{A21A0AAC-0E0B-4610-BFFB-FEF5C07F2AA8}" dt="2024-05-19T18:50:25.276" v="4353" actId="571"/>
          <ac:picMkLst>
            <pc:docMk/>
            <pc:sldMk cId="2421883264" sldId="289"/>
            <ac:picMk id="17" creationId="{3570A1A6-092C-5694-64AD-1D0BB2F25FE0}"/>
          </ac:picMkLst>
        </pc:picChg>
        <pc:picChg chg="add mod">
          <ac:chgData name="Ayshath Lubna" userId="a894446ce5b76c85" providerId="LiveId" clId="{A21A0AAC-0E0B-4610-BFFB-FEF5C07F2AA8}" dt="2024-05-19T19:54:18.405" v="5340"/>
          <ac:picMkLst>
            <pc:docMk/>
            <pc:sldMk cId="2421883264" sldId="289"/>
            <ac:picMk id="24" creationId="{E3796DC3-85F6-D254-9563-A3F2976EE312}"/>
          </ac:picMkLst>
        </pc:picChg>
        <pc:picChg chg="add mod">
          <ac:chgData name="Ayshath Lubna" userId="a894446ce5b76c85" providerId="LiveId" clId="{A21A0AAC-0E0B-4610-BFFB-FEF5C07F2AA8}" dt="2024-05-19T20:32:36.607" v="5875"/>
          <ac:picMkLst>
            <pc:docMk/>
            <pc:sldMk cId="2421883264" sldId="289"/>
            <ac:picMk id="25" creationId="{F23D03CC-BF7B-25EB-9EB2-13E5204A637E}"/>
          </ac:picMkLst>
        </pc:picChg>
      </pc:sldChg>
      <pc:sldChg chg="addSp delSp modSp add mod setBg">
        <pc:chgData name="Ayshath Lubna" userId="a894446ce5b76c85" providerId="LiveId" clId="{A21A0AAC-0E0B-4610-BFFB-FEF5C07F2AA8}" dt="2024-05-19T20:32:38.599" v="5876"/>
        <pc:sldMkLst>
          <pc:docMk/>
          <pc:sldMk cId="2762679471" sldId="290"/>
        </pc:sldMkLst>
        <pc:spChg chg="mod">
          <ac:chgData name="Ayshath Lubna" userId="a894446ce5b76c85" providerId="LiveId" clId="{A21A0AAC-0E0B-4610-BFFB-FEF5C07F2AA8}" dt="2024-05-19T19:41:43.492" v="5260" actId="2711"/>
          <ac:spMkLst>
            <pc:docMk/>
            <pc:sldMk cId="2762679471" sldId="290"/>
            <ac:spMk id="4" creationId="{37A8CC46-1A9C-479A-D7E3-ECF19510806B}"/>
          </ac:spMkLst>
        </pc:spChg>
        <pc:spChg chg="mod">
          <ac:chgData name="Ayshath Lubna" userId="a894446ce5b76c85" providerId="LiveId" clId="{A21A0AAC-0E0B-4610-BFFB-FEF5C07F2AA8}" dt="2024-05-19T19:41:43.492" v="5260" actId="2711"/>
          <ac:spMkLst>
            <pc:docMk/>
            <pc:sldMk cId="2762679471" sldId="290"/>
            <ac:spMk id="5" creationId="{1325A565-9556-2F09-748D-3A3ED9EF2C92}"/>
          </ac:spMkLst>
        </pc:spChg>
        <pc:spChg chg="mod">
          <ac:chgData name="Ayshath Lubna" userId="a894446ce5b76c85" providerId="LiveId" clId="{A21A0AAC-0E0B-4610-BFFB-FEF5C07F2AA8}" dt="2024-05-19T19:50:07.787" v="5311" actId="20577"/>
          <ac:spMkLst>
            <pc:docMk/>
            <pc:sldMk cId="2762679471" sldId="290"/>
            <ac:spMk id="7" creationId="{60027BFC-42A1-CFD3-0239-6B715756CC54}"/>
          </ac:spMkLst>
        </pc:spChg>
        <pc:spChg chg="mod">
          <ac:chgData name="Ayshath Lubna" userId="a894446ce5b76c85" providerId="LiveId" clId="{A21A0AAC-0E0B-4610-BFFB-FEF5C07F2AA8}" dt="2024-05-19T19:51:32.996" v="5328" actId="20577"/>
          <ac:spMkLst>
            <pc:docMk/>
            <pc:sldMk cId="2762679471" sldId="290"/>
            <ac:spMk id="17" creationId="{08053E74-5B80-84BE-75CE-0CDBEBBE46AF}"/>
          </ac:spMkLst>
        </pc:spChg>
        <pc:spChg chg="mod">
          <ac:chgData name="Ayshath Lubna" userId="a894446ce5b76c85" providerId="LiveId" clId="{A21A0AAC-0E0B-4610-BFFB-FEF5C07F2AA8}" dt="2024-05-19T19:49:50.263" v="5306" actId="14100"/>
          <ac:spMkLst>
            <pc:docMk/>
            <pc:sldMk cId="2762679471" sldId="290"/>
            <ac:spMk id="18" creationId="{37D9578D-A033-AA91-EEE8-03B0D3DF3775}"/>
          </ac:spMkLst>
        </pc:spChg>
        <pc:spChg chg="del mod">
          <ac:chgData name="Ayshath Lubna" userId="a894446ce5b76c85" providerId="LiveId" clId="{A21A0AAC-0E0B-4610-BFFB-FEF5C07F2AA8}" dt="2024-05-19T19:49:11.608" v="5301" actId="478"/>
          <ac:spMkLst>
            <pc:docMk/>
            <pc:sldMk cId="2762679471" sldId="290"/>
            <ac:spMk id="20" creationId="{3CB61D60-FBA0-CF84-4475-5CF0BBA0F9AF}"/>
          </ac:spMkLst>
        </pc:spChg>
        <pc:picChg chg="add mod">
          <ac:chgData name="Ayshath Lubna" userId="a894446ce5b76c85" providerId="LiveId" clId="{A21A0AAC-0E0B-4610-BFFB-FEF5C07F2AA8}" dt="2024-05-19T20:32:38.599" v="5876"/>
          <ac:picMkLst>
            <pc:docMk/>
            <pc:sldMk cId="2762679471" sldId="290"/>
            <ac:picMk id="2" creationId="{BC984DDC-A966-6B40-0318-618EA2A526B0}"/>
          </ac:picMkLst>
        </pc:picChg>
      </pc:sldChg>
      <pc:sldChg chg="addSp delSp modSp add mod">
        <pc:chgData name="Ayshath Lubna" userId="a894446ce5b76c85" providerId="LiveId" clId="{A21A0AAC-0E0B-4610-BFFB-FEF5C07F2AA8}" dt="2024-05-19T20:32:42.631" v="5877"/>
        <pc:sldMkLst>
          <pc:docMk/>
          <pc:sldMk cId="2354009629" sldId="291"/>
        </pc:sldMkLst>
        <pc:spChg chg="mod">
          <ac:chgData name="Ayshath Lubna" userId="a894446ce5b76c85" providerId="LiveId" clId="{A21A0AAC-0E0B-4610-BFFB-FEF5C07F2AA8}" dt="2024-05-19T19:41:24.640" v="5259" actId="2711"/>
          <ac:spMkLst>
            <pc:docMk/>
            <pc:sldMk cId="2354009629" sldId="291"/>
            <ac:spMk id="4" creationId="{37A8CC46-1A9C-479A-D7E3-ECF19510806B}"/>
          </ac:spMkLst>
        </pc:spChg>
        <pc:spChg chg="mod">
          <ac:chgData name="Ayshath Lubna" userId="a894446ce5b76c85" providerId="LiveId" clId="{A21A0AAC-0E0B-4610-BFFB-FEF5C07F2AA8}" dt="2024-05-19T19:41:24.640" v="5259" actId="2711"/>
          <ac:spMkLst>
            <pc:docMk/>
            <pc:sldMk cId="2354009629" sldId="291"/>
            <ac:spMk id="5" creationId="{1325A565-9556-2F09-748D-3A3ED9EF2C92}"/>
          </ac:spMkLst>
        </pc:spChg>
        <pc:spChg chg="add mod ord">
          <ac:chgData name="Ayshath Lubna" userId="a894446ce5b76c85" providerId="LiveId" clId="{A21A0AAC-0E0B-4610-BFFB-FEF5C07F2AA8}" dt="2024-05-19T19:41:24.640" v="5259" actId="2711"/>
          <ac:spMkLst>
            <pc:docMk/>
            <pc:sldMk cId="2354009629" sldId="291"/>
            <ac:spMk id="6" creationId="{30B94E97-E56E-E79C-F21B-17BEE84B9518}"/>
          </ac:spMkLst>
        </pc:spChg>
        <pc:spChg chg="del">
          <ac:chgData name="Ayshath Lubna" userId="a894446ce5b76c85" providerId="LiveId" clId="{A21A0AAC-0E0B-4610-BFFB-FEF5C07F2AA8}" dt="2024-05-19T19:09:26.664" v="4421" actId="478"/>
          <ac:spMkLst>
            <pc:docMk/>
            <pc:sldMk cId="2354009629" sldId="291"/>
            <ac:spMk id="7" creationId="{60027BFC-42A1-CFD3-0239-6B715756CC54}"/>
          </ac:spMkLst>
        </pc:spChg>
        <pc:spChg chg="add mod">
          <ac:chgData name="Ayshath Lubna" userId="a894446ce5b76c85" providerId="LiveId" clId="{A21A0AAC-0E0B-4610-BFFB-FEF5C07F2AA8}" dt="2024-05-19T19:41:24.640" v="5259" actId="2711"/>
          <ac:spMkLst>
            <pc:docMk/>
            <pc:sldMk cId="2354009629" sldId="291"/>
            <ac:spMk id="8" creationId="{68472CAF-3398-F5AD-114F-AEC4A71808FE}"/>
          </ac:spMkLst>
        </pc:spChg>
        <pc:spChg chg="add mod">
          <ac:chgData name="Ayshath Lubna" userId="a894446ce5b76c85" providerId="LiveId" clId="{A21A0AAC-0E0B-4610-BFFB-FEF5C07F2AA8}" dt="2024-05-19T19:41:24.640" v="5259" actId="2711"/>
          <ac:spMkLst>
            <pc:docMk/>
            <pc:sldMk cId="2354009629" sldId="291"/>
            <ac:spMk id="11" creationId="{8E540876-47A0-4818-D736-C039CEBE4BF6}"/>
          </ac:spMkLst>
        </pc:spChg>
        <pc:spChg chg="add mod">
          <ac:chgData name="Ayshath Lubna" userId="a894446ce5b76c85" providerId="LiveId" clId="{A21A0AAC-0E0B-4610-BFFB-FEF5C07F2AA8}" dt="2024-05-19T19:41:24.640" v="5259" actId="2711"/>
          <ac:spMkLst>
            <pc:docMk/>
            <pc:sldMk cId="2354009629" sldId="291"/>
            <ac:spMk id="12" creationId="{DA926315-F320-B1A4-C5E0-6F2DFFE70DE0}"/>
          </ac:spMkLst>
        </pc:spChg>
        <pc:spChg chg="add mod">
          <ac:chgData name="Ayshath Lubna" userId="a894446ce5b76c85" providerId="LiveId" clId="{A21A0AAC-0E0B-4610-BFFB-FEF5C07F2AA8}" dt="2024-05-19T19:41:24.640" v="5259" actId="2711"/>
          <ac:spMkLst>
            <pc:docMk/>
            <pc:sldMk cId="2354009629" sldId="291"/>
            <ac:spMk id="13" creationId="{7343DB61-7D72-ACC5-402C-EB9BDAEA8544}"/>
          </ac:spMkLst>
        </pc:spChg>
        <pc:spChg chg="add mod">
          <ac:chgData name="Ayshath Lubna" userId="a894446ce5b76c85" providerId="LiveId" clId="{A21A0AAC-0E0B-4610-BFFB-FEF5C07F2AA8}" dt="2024-05-19T19:26:07.941" v="5061"/>
          <ac:spMkLst>
            <pc:docMk/>
            <pc:sldMk cId="2354009629" sldId="291"/>
            <ac:spMk id="14" creationId="{CC2B23B1-E667-CB25-A912-A9B31C716ABD}"/>
          </ac:spMkLst>
        </pc:spChg>
        <pc:spChg chg="add mod">
          <ac:chgData name="Ayshath Lubna" userId="a894446ce5b76c85" providerId="LiveId" clId="{A21A0AAC-0E0B-4610-BFFB-FEF5C07F2AA8}" dt="2024-05-19T19:41:24.640" v="5259" actId="2711"/>
          <ac:spMkLst>
            <pc:docMk/>
            <pc:sldMk cId="2354009629" sldId="291"/>
            <ac:spMk id="15" creationId="{8505D7A3-D444-CD25-EA06-44C1346B8E88}"/>
          </ac:spMkLst>
        </pc:spChg>
        <pc:spChg chg="del">
          <ac:chgData name="Ayshath Lubna" userId="a894446ce5b76c85" providerId="LiveId" clId="{A21A0AAC-0E0B-4610-BFFB-FEF5C07F2AA8}" dt="2024-05-19T19:09:30.631" v="4422" actId="478"/>
          <ac:spMkLst>
            <pc:docMk/>
            <pc:sldMk cId="2354009629" sldId="291"/>
            <ac:spMk id="17" creationId="{08053E74-5B80-84BE-75CE-0CDBEBBE46AF}"/>
          </ac:spMkLst>
        </pc:spChg>
        <pc:spChg chg="del mod">
          <ac:chgData name="Ayshath Lubna" userId="a894446ce5b76c85" providerId="LiveId" clId="{A21A0AAC-0E0B-4610-BFFB-FEF5C07F2AA8}" dt="2024-05-19T19:09:54.756" v="4430" actId="478"/>
          <ac:spMkLst>
            <pc:docMk/>
            <pc:sldMk cId="2354009629" sldId="291"/>
            <ac:spMk id="18" creationId="{37D9578D-A033-AA91-EEE8-03B0D3DF3775}"/>
          </ac:spMkLst>
        </pc:spChg>
        <pc:spChg chg="add mod">
          <ac:chgData name="Ayshath Lubna" userId="a894446ce5b76c85" providerId="LiveId" clId="{A21A0AAC-0E0B-4610-BFFB-FEF5C07F2AA8}" dt="2024-05-19T19:41:24.640" v="5259" actId="2711"/>
          <ac:spMkLst>
            <pc:docMk/>
            <pc:sldMk cId="2354009629" sldId="291"/>
            <ac:spMk id="19" creationId="{3880387E-ED5E-322D-EA74-9D0AF45B9095}"/>
          </ac:spMkLst>
        </pc:spChg>
        <pc:spChg chg="del">
          <ac:chgData name="Ayshath Lubna" userId="a894446ce5b76c85" providerId="LiveId" clId="{A21A0AAC-0E0B-4610-BFFB-FEF5C07F2AA8}" dt="2024-05-19T19:09:34.124" v="4423" actId="478"/>
          <ac:spMkLst>
            <pc:docMk/>
            <pc:sldMk cId="2354009629" sldId="291"/>
            <ac:spMk id="20" creationId="{3CB61D60-FBA0-CF84-4475-5CF0BBA0F9AF}"/>
          </ac:spMkLst>
        </pc:spChg>
        <pc:picChg chg="add del mod modCrop">
          <ac:chgData name="Ayshath Lubna" userId="a894446ce5b76c85" providerId="LiveId" clId="{A21A0AAC-0E0B-4610-BFFB-FEF5C07F2AA8}" dt="2024-05-19T19:16:51.445" v="4951" actId="478"/>
          <ac:picMkLst>
            <pc:docMk/>
            <pc:sldMk cId="2354009629" sldId="291"/>
            <ac:picMk id="3" creationId="{4116ACE3-8F6E-A6F4-6FA3-F21CBC17700A}"/>
          </ac:picMkLst>
        </pc:picChg>
        <pc:picChg chg="add del mod">
          <ac:chgData name="Ayshath Lubna" userId="a894446ce5b76c85" providerId="LiveId" clId="{A21A0AAC-0E0B-4610-BFFB-FEF5C07F2AA8}" dt="2024-05-19T19:26:28.136" v="5066" actId="21"/>
          <ac:picMkLst>
            <pc:docMk/>
            <pc:sldMk cId="2354009629" sldId="291"/>
            <ac:picMk id="10" creationId="{245F9662-A662-E902-0CE6-8D9971DAA505}"/>
          </ac:picMkLst>
        </pc:picChg>
        <pc:picChg chg="add mod">
          <ac:chgData name="Ayshath Lubna" userId="a894446ce5b76c85" providerId="LiveId" clId="{A21A0AAC-0E0B-4610-BFFB-FEF5C07F2AA8}" dt="2024-05-19T19:27:46.600" v="5100" actId="14100"/>
          <ac:picMkLst>
            <pc:docMk/>
            <pc:sldMk cId="2354009629" sldId="291"/>
            <ac:picMk id="16" creationId="{245F9662-A662-E902-0CE6-8D9971DAA505}"/>
          </ac:picMkLst>
        </pc:picChg>
        <pc:picChg chg="add mod">
          <ac:chgData name="Ayshath Lubna" userId="a894446ce5b76c85" providerId="LiveId" clId="{A21A0AAC-0E0B-4610-BFFB-FEF5C07F2AA8}" dt="2024-05-19T20:32:42.631" v="5877"/>
          <ac:picMkLst>
            <pc:docMk/>
            <pc:sldMk cId="2354009629" sldId="291"/>
            <ac:picMk id="21" creationId="{3CAA6290-7C28-7E70-6931-71F43F2B4BFA}"/>
          </ac:picMkLst>
        </pc:picChg>
      </pc:sldChg>
      <pc:sldChg chg="addSp delSp modSp add mod">
        <pc:chgData name="Ayshath Lubna" userId="a894446ce5b76c85" providerId="LiveId" clId="{A21A0AAC-0E0B-4610-BFFB-FEF5C07F2AA8}" dt="2024-05-19T20:34:44.430" v="5920" actId="20577"/>
        <pc:sldMkLst>
          <pc:docMk/>
          <pc:sldMk cId="1557879730" sldId="292"/>
        </pc:sldMkLst>
        <pc:spChg chg="mod">
          <ac:chgData name="Ayshath Lubna" userId="a894446ce5b76c85" providerId="LiveId" clId="{A21A0AAC-0E0B-4610-BFFB-FEF5C07F2AA8}" dt="2024-05-19T20:13:40.281" v="5415" actId="20577"/>
          <ac:spMkLst>
            <pc:docMk/>
            <pc:sldMk cId="1557879730" sldId="292"/>
            <ac:spMk id="5" creationId="{1325A565-9556-2F09-748D-3A3ED9EF2C92}"/>
          </ac:spMkLst>
        </pc:spChg>
        <pc:spChg chg="mod">
          <ac:chgData name="Ayshath Lubna" userId="a894446ce5b76c85" providerId="LiveId" clId="{A21A0AAC-0E0B-4610-BFFB-FEF5C07F2AA8}" dt="2024-05-19T20:17:11.010" v="5573" actId="21"/>
          <ac:spMkLst>
            <pc:docMk/>
            <pc:sldMk cId="1557879730" sldId="292"/>
            <ac:spMk id="6" creationId="{F058BF2B-83D6-8C70-14C3-0BA29630F2D9}"/>
          </ac:spMkLst>
        </pc:spChg>
        <pc:spChg chg="add mod">
          <ac:chgData name="Ayshath Lubna" userId="a894446ce5b76c85" providerId="LiveId" clId="{A21A0AAC-0E0B-4610-BFFB-FEF5C07F2AA8}" dt="2024-05-19T20:34:44.430" v="5920" actId="20577"/>
          <ac:spMkLst>
            <pc:docMk/>
            <pc:sldMk cId="1557879730" sldId="292"/>
            <ac:spMk id="8" creationId="{8E8D4CC7-D815-0962-A3C4-355B4CD83437}"/>
          </ac:spMkLst>
        </pc:spChg>
        <pc:spChg chg="add mod">
          <ac:chgData name="Ayshath Lubna" userId="a894446ce5b76c85" providerId="LiveId" clId="{A21A0AAC-0E0B-4610-BFFB-FEF5C07F2AA8}" dt="2024-05-19T20:18:13.611" v="5584" actId="1076"/>
          <ac:spMkLst>
            <pc:docMk/>
            <pc:sldMk cId="1557879730" sldId="292"/>
            <ac:spMk id="9" creationId="{280BCA43-BB0E-F3B0-A526-0226552C3038}"/>
          </ac:spMkLst>
        </pc:spChg>
        <pc:spChg chg="add mod">
          <ac:chgData name="Ayshath Lubna" userId="a894446ce5b76c85" providerId="LiveId" clId="{A21A0AAC-0E0B-4610-BFFB-FEF5C07F2AA8}" dt="2024-05-19T20:20:30.170" v="5633" actId="1076"/>
          <ac:spMkLst>
            <pc:docMk/>
            <pc:sldMk cId="1557879730" sldId="292"/>
            <ac:spMk id="10" creationId="{779B7234-60E3-F17B-557A-C74D4BBFBFD0}"/>
          </ac:spMkLst>
        </pc:spChg>
        <pc:spChg chg="add mod">
          <ac:chgData name="Ayshath Lubna" userId="a894446ce5b76c85" providerId="LiveId" clId="{A21A0AAC-0E0B-4610-BFFB-FEF5C07F2AA8}" dt="2024-05-19T20:19:56.603" v="5627" actId="20577"/>
          <ac:spMkLst>
            <pc:docMk/>
            <pc:sldMk cId="1557879730" sldId="292"/>
            <ac:spMk id="11" creationId="{3013EBBE-F224-7CA4-2F0F-78485533604C}"/>
          </ac:spMkLst>
        </pc:spChg>
        <pc:spChg chg="add mod">
          <ac:chgData name="Ayshath Lubna" userId="a894446ce5b76c85" providerId="LiveId" clId="{A21A0AAC-0E0B-4610-BFFB-FEF5C07F2AA8}" dt="2024-05-19T20:21:34.019" v="5638" actId="1076"/>
          <ac:spMkLst>
            <pc:docMk/>
            <pc:sldMk cId="1557879730" sldId="292"/>
            <ac:spMk id="12" creationId="{B7D7A98E-707C-8F33-F8B2-33222FADD1F8}"/>
          </ac:spMkLst>
        </pc:spChg>
        <pc:spChg chg="add mod">
          <ac:chgData name="Ayshath Lubna" userId="a894446ce5b76c85" providerId="LiveId" clId="{A21A0AAC-0E0B-4610-BFFB-FEF5C07F2AA8}" dt="2024-05-19T20:21:39.200" v="5639" actId="1076"/>
          <ac:spMkLst>
            <pc:docMk/>
            <pc:sldMk cId="1557879730" sldId="292"/>
            <ac:spMk id="13" creationId="{8A2EF917-DD0E-9F5C-ECE6-BCF219747711}"/>
          </ac:spMkLst>
        </pc:spChg>
        <pc:picChg chg="add del mod">
          <ac:chgData name="Ayshath Lubna" userId="a894446ce5b76c85" providerId="LiveId" clId="{A21A0AAC-0E0B-4610-BFFB-FEF5C07F2AA8}" dt="2024-05-19T20:04:00.069" v="5348" actId="21"/>
          <ac:picMkLst>
            <pc:docMk/>
            <pc:sldMk cId="1557879730" sldId="292"/>
            <ac:picMk id="3" creationId="{C7DA7594-FA4E-354C-5146-7EEF6D9ED6CF}"/>
          </ac:picMkLst>
        </pc:picChg>
        <pc:picChg chg="add mod">
          <ac:chgData name="Ayshath Lubna" userId="a894446ce5b76c85" providerId="LiveId" clId="{A21A0AAC-0E0B-4610-BFFB-FEF5C07F2AA8}" dt="2024-05-19T20:13:29.327" v="5406" actId="1076"/>
          <ac:picMkLst>
            <pc:docMk/>
            <pc:sldMk cId="1557879730" sldId="292"/>
            <ac:picMk id="7" creationId="{1B4589C8-837C-C7EE-55BB-5CA433E4FF68}"/>
          </ac:picMkLst>
        </pc:picChg>
      </pc:sldChg>
      <pc:sldChg chg="delSp modSp add mod setBg">
        <pc:chgData name="Ayshath Lubna" userId="a894446ce5b76c85" providerId="LiveId" clId="{A21A0AAC-0E0B-4610-BFFB-FEF5C07F2AA8}" dt="2024-05-19T20:32:53.994" v="5878" actId="1076"/>
        <pc:sldMkLst>
          <pc:docMk/>
          <pc:sldMk cId="2485824590" sldId="293"/>
        </pc:sldMkLst>
        <pc:spChg chg="mod">
          <ac:chgData name="Ayshath Lubna" userId="a894446ce5b76c85" providerId="LiveId" clId="{A21A0AAC-0E0B-4610-BFFB-FEF5C07F2AA8}" dt="2024-05-19T20:32:53.994" v="5878" actId="1076"/>
          <ac:spMkLst>
            <pc:docMk/>
            <pc:sldMk cId="2485824590" sldId="293"/>
            <ac:spMk id="2" creationId="{0F99861E-CA51-183A-DCF7-94D997DA2628}"/>
          </ac:spMkLst>
        </pc:spChg>
        <pc:spChg chg="del">
          <ac:chgData name="Ayshath Lubna" userId="a894446ce5b76c85" providerId="LiveId" clId="{A21A0AAC-0E0B-4610-BFFB-FEF5C07F2AA8}" dt="2024-05-19T20:27:45.481" v="5816" actId="478"/>
          <ac:spMkLst>
            <pc:docMk/>
            <pc:sldMk cId="2485824590" sldId="293"/>
            <ac:spMk id="3" creationId="{90851903-03F8-1165-9F51-A5FFCFB26396}"/>
          </ac:spMkLst>
        </pc:spChg>
        <pc:picChg chg="mod">
          <ac:chgData name="Ayshath Lubna" userId="a894446ce5b76c85" providerId="LiveId" clId="{A21A0AAC-0E0B-4610-BFFB-FEF5C07F2AA8}" dt="2024-05-19T20:29:02.590" v="5837" actId="1076"/>
          <ac:picMkLst>
            <pc:docMk/>
            <pc:sldMk cId="2485824590" sldId="293"/>
            <ac:picMk id="7" creationId="{37FE3B3F-9A7F-37C0-04D4-8D291887AF7B}"/>
          </ac:picMkLst>
        </pc:picChg>
      </pc:sldChg>
      <pc:sldChg chg="modSp add mod ord">
        <pc:chgData name="Ayshath Lubna" userId="a894446ce5b76c85" providerId="LiveId" clId="{A21A0AAC-0E0B-4610-BFFB-FEF5C07F2AA8}" dt="2024-05-19T20:34:02.618" v="5904" actId="20577"/>
        <pc:sldMkLst>
          <pc:docMk/>
          <pc:sldMk cId="2807748277" sldId="294"/>
        </pc:sldMkLst>
        <pc:spChg chg="mod">
          <ac:chgData name="Ayshath Lubna" userId="a894446ce5b76c85" providerId="LiveId" clId="{A21A0AAC-0E0B-4610-BFFB-FEF5C07F2AA8}" dt="2024-05-19T20:34:02.618" v="5904" actId="20577"/>
          <ac:spMkLst>
            <pc:docMk/>
            <pc:sldMk cId="2807748277" sldId="294"/>
            <ac:spMk id="2" creationId="{0F99861E-CA51-183A-DCF7-94D997DA2628}"/>
          </ac:spMkLst>
        </pc:spChg>
      </pc:sldChg>
      <pc:sldChg chg="addSp modSp add del mod">
        <pc:chgData name="Ayshath Lubna" userId="a894446ce5b76c85" providerId="LiveId" clId="{A21A0AAC-0E0B-4610-BFFB-FEF5C07F2AA8}" dt="2024-05-20T11:29:56.393" v="5941" actId="2696"/>
        <pc:sldMkLst>
          <pc:docMk/>
          <pc:sldMk cId="1198050354" sldId="295"/>
        </pc:sldMkLst>
        <pc:spChg chg="add mod">
          <ac:chgData name="Ayshath Lubna" userId="a894446ce5b76c85" providerId="LiveId" clId="{A21A0AAC-0E0B-4610-BFFB-FEF5C07F2AA8}" dt="2024-05-20T11:29:30.474" v="5940" actId="255"/>
          <ac:spMkLst>
            <pc:docMk/>
            <pc:sldMk cId="1198050354" sldId="295"/>
            <ac:spMk id="2" creationId="{0F0FACF6-505D-424D-5A5F-DC9D8CE2033E}"/>
          </ac:spMkLst>
        </pc:spChg>
        <pc:spChg chg="mod">
          <ac:chgData name="Ayshath Lubna" userId="a894446ce5b76c85" providerId="LiveId" clId="{A21A0AAC-0E0B-4610-BFFB-FEF5C07F2AA8}" dt="2024-05-20T11:29:08.525" v="5936" actId="1076"/>
          <ac:spMkLst>
            <pc:docMk/>
            <pc:sldMk cId="1198050354" sldId="295"/>
            <ac:spMk id="8" creationId="{68472CAF-3398-F5AD-114F-AEC4A71808FE}"/>
          </ac:spMkLst>
        </pc:spChg>
        <pc:spChg chg="mod">
          <ac:chgData name="Ayshath Lubna" userId="a894446ce5b76c85" providerId="LiveId" clId="{A21A0AAC-0E0B-4610-BFFB-FEF5C07F2AA8}" dt="2024-05-20T11:28:47.447" v="5932" actId="14100"/>
          <ac:spMkLst>
            <pc:docMk/>
            <pc:sldMk cId="1198050354" sldId="295"/>
            <ac:spMk id="11" creationId="{8E540876-47A0-4818-D736-C039CEBE4BF6}"/>
          </ac:spMkLst>
        </pc:spChg>
        <pc:spChg chg="mod">
          <ac:chgData name="Ayshath Lubna" userId="a894446ce5b76c85" providerId="LiveId" clId="{A21A0AAC-0E0B-4610-BFFB-FEF5C07F2AA8}" dt="2024-05-20T11:28:56.309" v="5934" actId="1076"/>
          <ac:spMkLst>
            <pc:docMk/>
            <pc:sldMk cId="1198050354" sldId="295"/>
            <ac:spMk id="12" creationId="{DA926315-F320-B1A4-C5E0-6F2DFFE70DE0}"/>
          </ac:spMkLst>
        </pc:spChg>
        <pc:spChg chg="mod">
          <ac:chgData name="Ayshath Lubna" userId="a894446ce5b76c85" providerId="LiveId" clId="{A21A0AAC-0E0B-4610-BFFB-FEF5C07F2AA8}" dt="2024-05-20T11:29:20.301" v="5938" actId="1076"/>
          <ac:spMkLst>
            <pc:docMk/>
            <pc:sldMk cId="1198050354" sldId="295"/>
            <ac:spMk id="13" creationId="{7343DB61-7D72-ACC5-402C-EB9BDAEA8544}"/>
          </ac:spMkLst>
        </pc:spChg>
        <pc:spChg chg="mod">
          <ac:chgData name="Ayshath Lubna" userId="a894446ce5b76c85" providerId="LiveId" clId="{A21A0AAC-0E0B-4610-BFFB-FEF5C07F2AA8}" dt="2024-05-20T11:28:47.447" v="5932" actId="14100"/>
          <ac:spMkLst>
            <pc:docMk/>
            <pc:sldMk cId="1198050354" sldId="295"/>
            <ac:spMk id="15" creationId="{8505D7A3-D444-CD25-EA06-44C1346B8E88}"/>
          </ac:spMkLst>
        </pc:spChg>
        <pc:spChg chg="mod">
          <ac:chgData name="Ayshath Lubna" userId="a894446ce5b76c85" providerId="LiveId" clId="{A21A0AAC-0E0B-4610-BFFB-FEF5C07F2AA8}" dt="2024-05-20T11:29:02.798" v="5935" actId="1076"/>
          <ac:spMkLst>
            <pc:docMk/>
            <pc:sldMk cId="1198050354" sldId="295"/>
            <ac:spMk id="19" creationId="{3880387E-ED5E-322D-EA74-9D0AF45B9095}"/>
          </ac:spMkLst>
        </pc:spChg>
        <pc:picChg chg="mod">
          <ac:chgData name="Ayshath Lubna" userId="a894446ce5b76c85" providerId="LiveId" clId="{A21A0AAC-0E0B-4610-BFFB-FEF5C07F2AA8}" dt="2024-05-20T11:28:47.447" v="5932" actId="14100"/>
          <ac:picMkLst>
            <pc:docMk/>
            <pc:sldMk cId="1198050354" sldId="295"/>
            <ac:picMk id="16" creationId="{245F9662-A662-E902-0CE6-8D9971DAA505}"/>
          </ac:picMkLst>
        </pc:picChg>
      </pc:sldChg>
      <pc:sldChg chg="addSp delSp modSp add mod ord">
        <pc:chgData name="Ayshath Lubna" userId="a894446ce5b76c85" providerId="LiveId" clId="{A21A0AAC-0E0B-4610-BFFB-FEF5C07F2AA8}" dt="2024-05-23T17:26:02.299" v="8292" actId="20577"/>
        <pc:sldMkLst>
          <pc:docMk/>
          <pc:sldMk cId="1773027340" sldId="295"/>
        </pc:sldMkLst>
        <pc:spChg chg="del mod">
          <ac:chgData name="Ayshath Lubna" userId="a894446ce5b76c85" providerId="LiveId" clId="{A21A0AAC-0E0B-4610-BFFB-FEF5C07F2AA8}" dt="2024-05-22T19:48:01.478" v="6150" actId="478"/>
          <ac:spMkLst>
            <pc:docMk/>
            <pc:sldMk cId="1773027340" sldId="295"/>
            <ac:spMk id="2" creationId="{0F99861E-CA51-183A-DCF7-94D997DA2628}"/>
          </ac:spMkLst>
        </pc:spChg>
        <pc:spChg chg="mod">
          <ac:chgData name="Ayshath Lubna" userId="a894446ce5b76c85" providerId="LiveId" clId="{A21A0AAC-0E0B-4610-BFFB-FEF5C07F2AA8}" dt="2024-05-22T19:51:16.575" v="6198" actId="14100"/>
          <ac:spMkLst>
            <pc:docMk/>
            <pc:sldMk cId="1773027340" sldId="295"/>
            <ac:spMk id="4" creationId="{37A8CC46-1A9C-479A-D7E3-ECF19510806B}"/>
          </ac:spMkLst>
        </pc:spChg>
        <pc:spChg chg="add del mod">
          <ac:chgData name="Ayshath Lubna" userId="a894446ce5b76c85" providerId="LiveId" clId="{A21A0AAC-0E0B-4610-BFFB-FEF5C07F2AA8}" dt="2024-05-23T17:26:02.299" v="8292" actId="20577"/>
          <ac:spMkLst>
            <pc:docMk/>
            <pc:sldMk cId="1773027340" sldId="295"/>
            <ac:spMk id="5" creationId="{8E49825D-A146-A9FF-17C8-49D18A639F47}"/>
          </ac:spMkLst>
        </pc:spChg>
        <pc:spChg chg="add mod ord">
          <ac:chgData name="Ayshath Lubna" userId="a894446ce5b76c85" providerId="LiveId" clId="{A21A0AAC-0E0B-4610-BFFB-FEF5C07F2AA8}" dt="2024-05-23T17:22:50.908" v="8231" actId="14100"/>
          <ac:spMkLst>
            <pc:docMk/>
            <pc:sldMk cId="1773027340" sldId="295"/>
            <ac:spMk id="6" creationId="{695975A0-216F-91FA-C291-6EE2FDD914EB}"/>
          </ac:spMkLst>
        </pc:spChg>
        <pc:picChg chg="mod">
          <ac:chgData name="Ayshath Lubna" userId="a894446ce5b76c85" providerId="LiveId" clId="{A21A0AAC-0E0B-4610-BFFB-FEF5C07F2AA8}" dt="2024-05-23T17:22:46.243" v="8230" actId="14100"/>
          <ac:picMkLst>
            <pc:docMk/>
            <pc:sldMk cId="1773027340" sldId="295"/>
            <ac:picMk id="7" creationId="{37FE3B3F-9A7F-37C0-04D4-8D291887AF7B}"/>
          </ac:picMkLst>
        </pc:picChg>
      </pc:sldChg>
      <pc:sldChg chg="addSp delSp modSp add del mod">
        <pc:chgData name="Ayshath Lubna" userId="a894446ce5b76c85" providerId="LiveId" clId="{A21A0AAC-0E0B-4610-BFFB-FEF5C07F2AA8}" dt="2024-05-23T15:13:58.234" v="8219" actId="47"/>
        <pc:sldMkLst>
          <pc:docMk/>
          <pc:sldMk cId="1113527653" sldId="296"/>
        </pc:sldMkLst>
        <pc:spChg chg="del">
          <ac:chgData name="Ayshath Lubna" userId="a894446ce5b76c85" providerId="LiveId" clId="{A21A0AAC-0E0B-4610-BFFB-FEF5C07F2AA8}" dt="2024-05-22T18:13:30.645" v="5983" actId="478"/>
          <ac:spMkLst>
            <pc:docMk/>
            <pc:sldMk cId="1113527653" sldId="296"/>
            <ac:spMk id="2" creationId="{0F99861E-CA51-183A-DCF7-94D997DA2628}"/>
          </ac:spMkLst>
        </pc:spChg>
        <pc:spChg chg="add del mod">
          <ac:chgData name="Ayshath Lubna" userId="a894446ce5b76c85" providerId="LiveId" clId="{A21A0AAC-0E0B-4610-BFFB-FEF5C07F2AA8}" dt="2024-05-22T19:43:36.448" v="5987" actId="478"/>
          <ac:spMkLst>
            <pc:docMk/>
            <pc:sldMk cId="1113527653" sldId="296"/>
            <ac:spMk id="3" creationId="{41DD8514-BB73-6B60-B730-996D73F47F60}"/>
          </ac:spMkLst>
        </pc:spChg>
        <pc:spChg chg="add del mod">
          <ac:chgData name="Ayshath Lubna" userId="a894446ce5b76c85" providerId="LiveId" clId="{A21A0AAC-0E0B-4610-BFFB-FEF5C07F2AA8}" dt="2024-05-22T20:16:10.429" v="6427" actId="478"/>
          <ac:spMkLst>
            <pc:docMk/>
            <pc:sldMk cId="1113527653" sldId="296"/>
            <ac:spMk id="5" creationId="{C5D04EC7-97FF-DD4E-6870-F1709F46D7F0}"/>
          </ac:spMkLst>
        </pc:spChg>
      </pc:sldChg>
      <pc:sldChg chg="addSp delSp modSp add mod">
        <pc:chgData name="Ayshath Lubna" userId="a894446ce5b76c85" providerId="LiveId" clId="{A21A0AAC-0E0B-4610-BFFB-FEF5C07F2AA8}" dt="2024-05-22T20:09:22.020" v="6394" actId="1076"/>
        <pc:sldMkLst>
          <pc:docMk/>
          <pc:sldMk cId="3034869633" sldId="297"/>
        </pc:sldMkLst>
        <pc:spChg chg="add mod">
          <ac:chgData name="Ayshath Lubna" userId="a894446ce5b76c85" providerId="LiveId" clId="{A21A0AAC-0E0B-4610-BFFB-FEF5C07F2AA8}" dt="2024-05-22T20:06:47.234" v="6330" actId="20577"/>
          <ac:spMkLst>
            <pc:docMk/>
            <pc:sldMk cId="3034869633" sldId="297"/>
            <ac:spMk id="2" creationId="{4906B58A-243E-AFEF-9FD7-1189EF64224C}"/>
          </ac:spMkLst>
        </pc:spChg>
        <pc:spChg chg="mod">
          <ac:chgData name="Ayshath Lubna" userId="a894446ce5b76c85" providerId="LiveId" clId="{A21A0AAC-0E0B-4610-BFFB-FEF5C07F2AA8}" dt="2024-05-22T20:02:16.026" v="6296" actId="2711"/>
          <ac:spMkLst>
            <pc:docMk/>
            <pc:sldMk cId="3034869633" sldId="297"/>
            <ac:spMk id="4" creationId="{37A8CC46-1A9C-479A-D7E3-ECF19510806B}"/>
          </ac:spMkLst>
        </pc:spChg>
        <pc:spChg chg="mod">
          <ac:chgData name="Ayshath Lubna" userId="a894446ce5b76c85" providerId="LiveId" clId="{A21A0AAC-0E0B-4610-BFFB-FEF5C07F2AA8}" dt="2024-05-22T20:02:16.026" v="6296" actId="2711"/>
          <ac:spMkLst>
            <pc:docMk/>
            <pc:sldMk cId="3034869633" sldId="297"/>
            <ac:spMk id="5" creationId="{8E49825D-A146-A9FF-17C8-49D18A639F47}"/>
          </ac:spMkLst>
        </pc:spChg>
        <pc:spChg chg="add del mod">
          <ac:chgData name="Ayshath Lubna" userId="a894446ce5b76c85" providerId="LiveId" clId="{A21A0AAC-0E0B-4610-BFFB-FEF5C07F2AA8}" dt="2024-05-22T20:02:16.026" v="6296" actId="2711"/>
          <ac:spMkLst>
            <pc:docMk/>
            <pc:sldMk cId="3034869633" sldId="297"/>
            <ac:spMk id="6" creationId="{695975A0-216F-91FA-C291-6EE2FDD914EB}"/>
          </ac:spMkLst>
        </pc:spChg>
        <pc:spChg chg="add mod">
          <ac:chgData name="Ayshath Lubna" userId="a894446ce5b76c85" providerId="LiveId" clId="{A21A0AAC-0E0B-4610-BFFB-FEF5C07F2AA8}" dt="2024-05-22T20:09:22.020" v="6394" actId="1076"/>
          <ac:spMkLst>
            <pc:docMk/>
            <pc:sldMk cId="3034869633" sldId="297"/>
            <ac:spMk id="9" creationId="{A8559549-7584-3BCD-65E1-7B1F95DBD2FE}"/>
          </ac:spMkLst>
        </pc:spChg>
        <pc:picChg chg="mod">
          <ac:chgData name="Ayshath Lubna" userId="a894446ce5b76c85" providerId="LiveId" clId="{A21A0AAC-0E0B-4610-BFFB-FEF5C07F2AA8}" dt="2024-05-22T19:56:42.884" v="6280" actId="1076"/>
          <ac:picMkLst>
            <pc:docMk/>
            <pc:sldMk cId="3034869633" sldId="297"/>
            <ac:picMk id="7" creationId="{37FE3B3F-9A7F-37C0-04D4-8D291887AF7B}"/>
          </ac:picMkLst>
        </pc:picChg>
        <pc:picChg chg="add mod">
          <ac:chgData name="Ayshath Lubna" userId="a894446ce5b76c85" providerId="LiveId" clId="{A21A0AAC-0E0B-4610-BFFB-FEF5C07F2AA8}" dt="2024-05-22T20:08:20.750" v="6338" actId="1076"/>
          <ac:picMkLst>
            <pc:docMk/>
            <pc:sldMk cId="3034869633" sldId="297"/>
            <ac:picMk id="8" creationId="{EF5C3F4E-1F14-27F0-CF27-E4D4ADB73E8A}"/>
          </ac:picMkLst>
        </pc:picChg>
      </pc:sldChg>
      <pc:sldChg chg="addSp delSp modSp add mod">
        <pc:chgData name="Ayshath Lubna" userId="a894446ce5b76c85" providerId="LiveId" clId="{A21A0AAC-0E0B-4610-BFFB-FEF5C07F2AA8}" dt="2024-05-22T20:14:24.337" v="6426" actId="20577"/>
        <pc:sldMkLst>
          <pc:docMk/>
          <pc:sldMk cId="2606194525" sldId="298"/>
        </pc:sldMkLst>
        <pc:spChg chg="mod">
          <ac:chgData name="Ayshath Lubna" userId="a894446ce5b76c85" providerId="LiveId" clId="{A21A0AAC-0E0B-4610-BFFB-FEF5C07F2AA8}" dt="2024-05-22T20:14:24.337" v="6426" actId="20577"/>
          <ac:spMkLst>
            <pc:docMk/>
            <pc:sldMk cId="2606194525" sldId="298"/>
            <ac:spMk id="2" creationId="{4906B58A-243E-AFEF-9FD7-1189EF64224C}"/>
          </ac:spMkLst>
        </pc:spChg>
        <pc:spChg chg="mod">
          <ac:chgData name="Ayshath Lubna" userId="a894446ce5b76c85" providerId="LiveId" clId="{A21A0AAC-0E0B-4610-BFFB-FEF5C07F2AA8}" dt="2024-05-22T20:11:01.454" v="6419"/>
          <ac:spMkLst>
            <pc:docMk/>
            <pc:sldMk cId="2606194525" sldId="298"/>
            <ac:spMk id="5" creationId="{8E49825D-A146-A9FF-17C8-49D18A639F47}"/>
          </ac:spMkLst>
        </pc:spChg>
        <pc:spChg chg="mod">
          <ac:chgData name="Ayshath Lubna" userId="a894446ce5b76c85" providerId="LiveId" clId="{A21A0AAC-0E0B-4610-BFFB-FEF5C07F2AA8}" dt="2024-05-22T20:09:53.770" v="6417" actId="20577"/>
          <ac:spMkLst>
            <pc:docMk/>
            <pc:sldMk cId="2606194525" sldId="298"/>
            <ac:spMk id="6" creationId="{695975A0-216F-91FA-C291-6EE2FDD914EB}"/>
          </ac:spMkLst>
        </pc:spChg>
        <pc:picChg chg="add del">
          <ac:chgData name="Ayshath Lubna" userId="a894446ce5b76c85" providerId="LiveId" clId="{A21A0AAC-0E0B-4610-BFFB-FEF5C07F2AA8}" dt="2024-05-22T20:13:51.833" v="6421" actId="478"/>
          <ac:picMkLst>
            <pc:docMk/>
            <pc:sldMk cId="2606194525" sldId="298"/>
            <ac:picMk id="10" creationId="{A64AB8A1-6731-CB4A-7023-7EB692C6A50A}"/>
          </ac:picMkLst>
        </pc:picChg>
      </pc:sldChg>
      <pc:sldChg chg="delSp modSp add mod">
        <pc:chgData name="Ayshath Lubna" userId="a894446ce5b76c85" providerId="LiveId" clId="{A21A0AAC-0E0B-4610-BFFB-FEF5C07F2AA8}" dt="2024-05-23T14:53:55.068" v="7875" actId="1076"/>
        <pc:sldMkLst>
          <pc:docMk/>
          <pc:sldMk cId="3414579257" sldId="299"/>
        </pc:sldMkLst>
        <pc:spChg chg="del">
          <ac:chgData name="Ayshath Lubna" userId="a894446ce5b76c85" providerId="LiveId" clId="{A21A0AAC-0E0B-4610-BFFB-FEF5C07F2AA8}" dt="2024-05-22T20:17:07.736" v="6438" actId="478"/>
          <ac:spMkLst>
            <pc:docMk/>
            <pc:sldMk cId="3414579257" sldId="299"/>
            <ac:spMk id="2" creationId="{4906B58A-243E-AFEF-9FD7-1189EF64224C}"/>
          </ac:spMkLst>
        </pc:spChg>
        <pc:spChg chg="mod">
          <ac:chgData name="Ayshath Lubna" userId="a894446ce5b76c85" providerId="LiveId" clId="{A21A0AAC-0E0B-4610-BFFB-FEF5C07F2AA8}" dt="2024-05-23T14:53:55.068" v="7875" actId="1076"/>
          <ac:spMkLst>
            <pc:docMk/>
            <pc:sldMk cId="3414579257" sldId="299"/>
            <ac:spMk id="5" creationId="{8E49825D-A146-A9FF-17C8-49D18A639F47}"/>
          </ac:spMkLst>
        </pc:spChg>
        <pc:spChg chg="mod">
          <ac:chgData name="Ayshath Lubna" userId="a894446ce5b76c85" providerId="LiveId" clId="{A21A0AAC-0E0B-4610-BFFB-FEF5C07F2AA8}" dt="2024-05-22T20:16:22.444" v="6437" actId="20577"/>
          <ac:spMkLst>
            <pc:docMk/>
            <pc:sldMk cId="3414579257" sldId="299"/>
            <ac:spMk id="6" creationId="{695975A0-216F-91FA-C291-6EE2FDD914EB}"/>
          </ac:spMkLst>
        </pc:spChg>
        <pc:spChg chg="del mod">
          <ac:chgData name="Ayshath Lubna" userId="a894446ce5b76c85" providerId="LiveId" clId="{A21A0AAC-0E0B-4610-BFFB-FEF5C07F2AA8}" dt="2024-05-22T20:17:13.109" v="6441" actId="478"/>
          <ac:spMkLst>
            <pc:docMk/>
            <pc:sldMk cId="3414579257" sldId="299"/>
            <ac:spMk id="9" creationId="{A8559549-7584-3BCD-65E1-7B1F95DBD2FE}"/>
          </ac:spMkLst>
        </pc:spChg>
        <pc:picChg chg="del">
          <ac:chgData name="Ayshath Lubna" userId="a894446ce5b76c85" providerId="LiveId" clId="{A21A0AAC-0E0B-4610-BFFB-FEF5C07F2AA8}" dt="2024-05-22T20:17:09.303" v="6439" actId="478"/>
          <ac:picMkLst>
            <pc:docMk/>
            <pc:sldMk cId="3414579257" sldId="299"/>
            <ac:picMk id="8" creationId="{EF5C3F4E-1F14-27F0-CF27-E4D4ADB73E8A}"/>
          </ac:picMkLst>
        </pc:picChg>
      </pc:sldChg>
      <pc:sldChg chg="addSp delSp modSp add mod">
        <pc:chgData name="Ayshath Lubna" userId="a894446ce5b76c85" providerId="LiveId" clId="{A21A0AAC-0E0B-4610-BFFB-FEF5C07F2AA8}" dt="2024-05-23T15:12:23.320" v="8211" actId="14100"/>
        <pc:sldMkLst>
          <pc:docMk/>
          <pc:sldMk cId="551701154" sldId="300"/>
        </pc:sldMkLst>
        <pc:spChg chg="add del">
          <ac:chgData name="Ayshath Lubna" userId="a894446ce5b76c85" providerId="LiveId" clId="{A21A0AAC-0E0B-4610-BFFB-FEF5C07F2AA8}" dt="2024-05-22T20:36:26.512" v="6842" actId="478"/>
          <ac:spMkLst>
            <pc:docMk/>
            <pc:sldMk cId="551701154" sldId="300"/>
            <ac:spMk id="2" creationId="{CFD6869E-2BED-18B7-44D6-76A3CD54416D}"/>
          </ac:spMkLst>
        </pc:spChg>
        <pc:spChg chg="add del mod topLvl">
          <ac:chgData name="Ayshath Lubna" userId="a894446ce5b76c85" providerId="LiveId" clId="{A21A0AAC-0E0B-4610-BFFB-FEF5C07F2AA8}" dt="2024-05-22T20:37:41.495" v="6849" actId="478"/>
          <ac:spMkLst>
            <pc:docMk/>
            <pc:sldMk cId="551701154" sldId="300"/>
            <ac:spMk id="3" creationId="{1ECB87BF-12DC-5B2D-4341-39C3DE6FAC3F}"/>
          </ac:spMkLst>
        </pc:spChg>
        <pc:spChg chg="mod">
          <ac:chgData name="Ayshath Lubna" userId="a894446ce5b76c85" providerId="LiveId" clId="{A21A0AAC-0E0B-4610-BFFB-FEF5C07F2AA8}" dt="2024-05-23T15:10:20.409" v="8200" actId="20577"/>
          <ac:spMkLst>
            <pc:docMk/>
            <pc:sldMk cId="551701154" sldId="300"/>
            <ac:spMk id="5" creationId="{8E49825D-A146-A9FF-17C8-49D18A639F47}"/>
          </ac:spMkLst>
        </pc:spChg>
        <pc:spChg chg="mod">
          <ac:chgData name="Ayshath Lubna" userId="a894446ce5b76c85" providerId="LiveId" clId="{A21A0AAC-0E0B-4610-BFFB-FEF5C07F2AA8}" dt="2024-05-22T20:25:49.945" v="6827" actId="20577"/>
          <ac:spMkLst>
            <pc:docMk/>
            <pc:sldMk cId="551701154" sldId="300"/>
            <ac:spMk id="6" creationId="{695975A0-216F-91FA-C291-6EE2FDD914EB}"/>
          </ac:spMkLst>
        </pc:spChg>
        <pc:spChg chg="add del mod ord topLvl">
          <ac:chgData name="Ayshath Lubna" userId="a894446ce5b76c85" providerId="LiveId" clId="{A21A0AAC-0E0B-4610-BFFB-FEF5C07F2AA8}" dt="2024-05-22T20:42:44.738" v="6859" actId="478"/>
          <ac:spMkLst>
            <pc:docMk/>
            <pc:sldMk cId="551701154" sldId="300"/>
            <ac:spMk id="8" creationId="{C557E70D-6B17-D1F6-39FE-95A4858A07DC}"/>
          </ac:spMkLst>
        </pc:spChg>
        <pc:spChg chg="add del mod">
          <ac:chgData name="Ayshath Lubna" userId="a894446ce5b76c85" providerId="LiveId" clId="{A21A0AAC-0E0B-4610-BFFB-FEF5C07F2AA8}" dt="2024-05-22T20:42:42.875" v="6858" actId="478"/>
          <ac:spMkLst>
            <pc:docMk/>
            <pc:sldMk cId="551701154" sldId="300"/>
            <ac:spMk id="10" creationId="{A12E5A4D-A560-A630-2A58-E44E1A3F6409}"/>
          </ac:spMkLst>
        </pc:spChg>
        <pc:spChg chg="add mod">
          <ac:chgData name="Ayshath Lubna" userId="a894446ce5b76c85" providerId="LiveId" clId="{A21A0AAC-0E0B-4610-BFFB-FEF5C07F2AA8}" dt="2024-05-23T15:10:27.931" v="8202" actId="1076"/>
          <ac:spMkLst>
            <pc:docMk/>
            <pc:sldMk cId="551701154" sldId="300"/>
            <ac:spMk id="20" creationId="{84EE0298-477F-F978-2E72-73500BFE3ABD}"/>
          </ac:spMkLst>
        </pc:spChg>
        <pc:spChg chg="add mod">
          <ac:chgData name="Ayshath Lubna" userId="a894446ce5b76c85" providerId="LiveId" clId="{A21A0AAC-0E0B-4610-BFFB-FEF5C07F2AA8}" dt="2024-05-23T15:10:24.751" v="8201" actId="1076"/>
          <ac:spMkLst>
            <pc:docMk/>
            <pc:sldMk cId="551701154" sldId="300"/>
            <ac:spMk id="21" creationId="{0F85825C-6B04-8B23-9053-FEFA3778DDA4}"/>
          </ac:spMkLst>
        </pc:spChg>
        <pc:spChg chg="add mod">
          <ac:chgData name="Ayshath Lubna" userId="a894446ce5b76c85" providerId="LiveId" clId="{A21A0AAC-0E0B-4610-BFFB-FEF5C07F2AA8}" dt="2024-05-23T14:17:53.673" v="7345" actId="207"/>
          <ac:spMkLst>
            <pc:docMk/>
            <pc:sldMk cId="551701154" sldId="300"/>
            <ac:spMk id="22" creationId="{DBF1B3FC-7062-DB86-2B8F-CCA0DB3A39F9}"/>
          </ac:spMkLst>
        </pc:spChg>
        <pc:grpChg chg="add del mod">
          <ac:chgData name="Ayshath Lubna" userId="a894446ce5b76c85" providerId="LiveId" clId="{A21A0AAC-0E0B-4610-BFFB-FEF5C07F2AA8}" dt="2024-05-22T20:37:41.495" v="6849" actId="478"/>
          <ac:grpSpMkLst>
            <pc:docMk/>
            <pc:sldMk cId="551701154" sldId="300"/>
            <ac:grpSpMk id="9" creationId="{93D28C51-7BEF-B03F-C2FC-D8DE7833E00B}"/>
          </ac:grpSpMkLst>
        </pc:grpChg>
        <pc:picChg chg="add mod modCrop">
          <ac:chgData name="Ayshath Lubna" userId="a894446ce5b76c85" providerId="LiveId" clId="{A21A0AAC-0E0B-4610-BFFB-FEF5C07F2AA8}" dt="2024-05-23T15:12:23.320" v="8211" actId="14100"/>
          <ac:picMkLst>
            <pc:docMk/>
            <pc:sldMk cId="551701154" sldId="300"/>
            <ac:picMk id="12" creationId="{CBE5F208-FF64-8661-D0A8-15C02D21B5BB}"/>
          </ac:picMkLst>
        </pc:picChg>
        <pc:picChg chg="add del mod">
          <ac:chgData name="Ayshath Lubna" userId="a894446ce5b76c85" providerId="LiveId" clId="{A21A0AAC-0E0B-4610-BFFB-FEF5C07F2AA8}" dt="2024-05-22T20:50:21.078" v="6881" actId="478"/>
          <ac:picMkLst>
            <pc:docMk/>
            <pc:sldMk cId="551701154" sldId="300"/>
            <ac:picMk id="14" creationId="{FF5CB33C-1AB1-DF40-439D-8D22C9019ED0}"/>
          </ac:picMkLst>
        </pc:picChg>
        <pc:picChg chg="add del mod">
          <ac:chgData name="Ayshath Lubna" userId="a894446ce5b76c85" providerId="LiveId" clId="{A21A0AAC-0E0B-4610-BFFB-FEF5C07F2AA8}" dt="2024-05-22T20:50:16.568" v="6880" actId="478"/>
          <ac:picMkLst>
            <pc:docMk/>
            <pc:sldMk cId="551701154" sldId="300"/>
            <ac:picMk id="16" creationId="{D600A7D5-8D5E-5746-3A05-C706412A7889}"/>
          </ac:picMkLst>
        </pc:picChg>
        <pc:picChg chg="add mod">
          <ac:chgData name="Ayshath Lubna" userId="a894446ce5b76c85" providerId="LiveId" clId="{A21A0AAC-0E0B-4610-BFFB-FEF5C07F2AA8}" dt="2024-05-23T15:12:19.181" v="8210" actId="14100"/>
          <ac:picMkLst>
            <pc:docMk/>
            <pc:sldMk cId="551701154" sldId="300"/>
            <ac:picMk id="18" creationId="{667B63B0-B10B-20A6-A92D-8BFCAC9E4E5C}"/>
          </ac:picMkLst>
        </pc:picChg>
      </pc:sldChg>
      <pc:sldChg chg="addSp delSp modSp add mod">
        <pc:chgData name="Ayshath Lubna" userId="a894446ce5b76c85" providerId="LiveId" clId="{A21A0AAC-0E0B-4610-BFFB-FEF5C07F2AA8}" dt="2024-05-23T15:10:58.230" v="8205" actId="14100"/>
        <pc:sldMkLst>
          <pc:docMk/>
          <pc:sldMk cId="3423496753" sldId="301"/>
        </pc:sldMkLst>
        <pc:spChg chg="mod">
          <ac:chgData name="Ayshath Lubna" userId="a894446ce5b76c85" providerId="LiveId" clId="{A21A0AAC-0E0B-4610-BFFB-FEF5C07F2AA8}" dt="2024-05-23T14:23:07.521" v="7358" actId="20577"/>
          <ac:spMkLst>
            <pc:docMk/>
            <pc:sldMk cId="3423496753" sldId="301"/>
            <ac:spMk id="5" creationId="{8E49825D-A146-A9FF-17C8-49D18A639F47}"/>
          </ac:spMkLst>
        </pc:spChg>
        <pc:spChg chg="mod">
          <ac:chgData name="Ayshath Lubna" userId="a894446ce5b76c85" providerId="LiveId" clId="{A21A0AAC-0E0B-4610-BFFB-FEF5C07F2AA8}" dt="2024-05-23T15:08:22.192" v="8178" actId="207"/>
          <ac:spMkLst>
            <pc:docMk/>
            <pc:sldMk cId="3423496753" sldId="301"/>
            <ac:spMk id="6" creationId="{695975A0-216F-91FA-C291-6EE2FDD914EB}"/>
          </ac:spMkLst>
        </pc:spChg>
        <pc:spChg chg="mod">
          <ac:chgData name="Ayshath Lubna" userId="a894446ce5b76c85" providerId="LiveId" clId="{A21A0AAC-0E0B-4610-BFFB-FEF5C07F2AA8}" dt="2024-05-23T14:28:26.383" v="7371" actId="20577"/>
          <ac:spMkLst>
            <pc:docMk/>
            <pc:sldMk cId="3423496753" sldId="301"/>
            <ac:spMk id="20" creationId="{84EE0298-477F-F978-2E72-73500BFE3ABD}"/>
          </ac:spMkLst>
        </pc:spChg>
        <pc:spChg chg="mod">
          <ac:chgData name="Ayshath Lubna" userId="a894446ce5b76c85" providerId="LiveId" clId="{A21A0AAC-0E0B-4610-BFFB-FEF5C07F2AA8}" dt="2024-05-23T14:29:48.480" v="7427" actId="1076"/>
          <ac:spMkLst>
            <pc:docMk/>
            <pc:sldMk cId="3423496753" sldId="301"/>
            <ac:spMk id="21" creationId="{0F85825C-6B04-8B23-9053-FEFA3778DDA4}"/>
          </ac:spMkLst>
        </pc:spChg>
        <pc:spChg chg="mod">
          <ac:chgData name="Ayshath Lubna" userId="a894446ce5b76c85" providerId="LiveId" clId="{A21A0AAC-0E0B-4610-BFFB-FEF5C07F2AA8}" dt="2024-05-23T14:37:31.410" v="7576" actId="14100"/>
          <ac:spMkLst>
            <pc:docMk/>
            <pc:sldMk cId="3423496753" sldId="301"/>
            <ac:spMk id="22" creationId="{DBF1B3FC-7062-DB86-2B8F-CCA0DB3A39F9}"/>
          </ac:spMkLst>
        </pc:spChg>
        <pc:picChg chg="add mod">
          <ac:chgData name="Ayshath Lubna" userId="a894446ce5b76c85" providerId="LiveId" clId="{A21A0AAC-0E0B-4610-BFFB-FEF5C07F2AA8}" dt="2024-05-23T15:10:58.230" v="8205" actId="14100"/>
          <ac:picMkLst>
            <pc:docMk/>
            <pc:sldMk cId="3423496753" sldId="301"/>
            <ac:picMk id="3" creationId="{369D85E6-F250-9765-8AAE-10A20BABE4F8}"/>
          </ac:picMkLst>
        </pc:picChg>
        <pc:picChg chg="add del mod">
          <ac:chgData name="Ayshath Lubna" userId="a894446ce5b76c85" providerId="LiveId" clId="{A21A0AAC-0E0B-4610-BFFB-FEF5C07F2AA8}" dt="2024-05-23T14:40:51.175" v="7578" actId="478"/>
          <ac:picMkLst>
            <pc:docMk/>
            <pc:sldMk cId="3423496753" sldId="301"/>
            <ac:picMk id="9" creationId="{2D8315B2-6F77-6D9F-A250-F5AA7DEED1C7}"/>
          </ac:picMkLst>
        </pc:picChg>
        <pc:picChg chg="add mod modCrop">
          <ac:chgData name="Ayshath Lubna" userId="a894446ce5b76c85" providerId="LiveId" clId="{A21A0AAC-0E0B-4610-BFFB-FEF5C07F2AA8}" dt="2024-05-23T15:10:48.891" v="8203" actId="14100"/>
          <ac:picMkLst>
            <pc:docMk/>
            <pc:sldMk cId="3423496753" sldId="301"/>
            <ac:picMk id="11" creationId="{83BEE7B4-9A2C-9611-1A97-ABAB8C3B59D1}"/>
          </ac:picMkLst>
        </pc:picChg>
        <pc:picChg chg="del">
          <ac:chgData name="Ayshath Lubna" userId="a894446ce5b76c85" providerId="LiveId" clId="{A21A0AAC-0E0B-4610-BFFB-FEF5C07F2AA8}" dt="2024-05-23T14:27:37.203" v="7362" actId="478"/>
          <ac:picMkLst>
            <pc:docMk/>
            <pc:sldMk cId="3423496753" sldId="301"/>
            <ac:picMk id="12" creationId="{CBE5F208-FF64-8661-D0A8-15C02D21B5BB}"/>
          </ac:picMkLst>
        </pc:picChg>
        <pc:picChg chg="del">
          <ac:chgData name="Ayshath Lubna" userId="a894446ce5b76c85" providerId="LiveId" clId="{A21A0AAC-0E0B-4610-BFFB-FEF5C07F2AA8}" dt="2024-05-23T14:27:28.197" v="7359" actId="478"/>
          <ac:picMkLst>
            <pc:docMk/>
            <pc:sldMk cId="3423496753" sldId="301"/>
            <ac:picMk id="18" creationId="{667B63B0-B10B-20A6-A92D-8BFCAC9E4E5C}"/>
          </ac:picMkLst>
        </pc:picChg>
      </pc:sldChg>
      <pc:sldChg chg="addSp delSp modSp add mod modNotesTx">
        <pc:chgData name="Ayshath Lubna" userId="a894446ce5b76c85" providerId="LiveId" clId="{A21A0AAC-0E0B-4610-BFFB-FEF5C07F2AA8}" dt="2024-05-23T15:15:57.750" v="8225" actId="20577"/>
        <pc:sldMkLst>
          <pc:docMk/>
          <pc:sldMk cId="2953144688" sldId="302"/>
        </pc:sldMkLst>
        <pc:spChg chg="mod">
          <ac:chgData name="Ayshath Lubna" userId="a894446ce5b76c85" providerId="LiveId" clId="{A21A0AAC-0E0B-4610-BFFB-FEF5C07F2AA8}" dt="2024-05-23T15:00:13.573" v="7937" actId="1076"/>
          <ac:spMkLst>
            <pc:docMk/>
            <pc:sldMk cId="2953144688" sldId="302"/>
            <ac:spMk id="5" creationId="{8E49825D-A146-A9FF-17C8-49D18A639F47}"/>
          </ac:spMkLst>
        </pc:spChg>
        <pc:spChg chg="mod">
          <ac:chgData name="Ayshath Lubna" userId="a894446ce5b76c85" providerId="LiveId" clId="{A21A0AAC-0E0B-4610-BFFB-FEF5C07F2AA8}" dt="2024-05-23T15:14:18.152" v="8221" actId="207"/>
          <ac:spMkLst>
            <pc:docMk/>
            <pc:sldMk cId="2953144688" sldId="302"/>
            <ac:spMk id="6" creationId="{695975A0-216F-91FA-C291-6EE2FDD914EB}"/>
          </ac:spMkLst>
        </pc:spChg>
        <pc:spChg chg="mod">
          <ac:chgData name="Ayshath Lubna" userId="a894446ce5b76c85" providerId="LiveId" clId="{A21A0AAC-0E0B-4610-BFFB-FEF5C07F2AA8}" dt="2024-05-23T15:03:10.332" v="8016" actId="1076"/>
          <ac:spMkLst>
            <pc:docMk/>
            <pc:sldMk cId="2953144688" sldId="302"/>
            <ac:spMk id="20" creationId="{84EE0298-477F-F978-2E72-73500BFE3ABD}"/>
          </ac:spMkLst>
        </pc:spChg>
        <pc:spChg chg="mod">
          <ac:chgData name="Ayshath Lubna" userId="a894446ce5b76c85" providerId="LiveId" clId="{A21A0AAC-0E0B-4610-BFFB-FEF5C07F2AA8}" dt="2024-05-23T15:01:41.863" v="8013" actId="20577"/>
          <ac:spMkLst>
            <pc:docMk/>
            <pc:sldMk cId="2953144688" sldId="302"/>
            <ac:spMk id="21" creationId="{0F85825C-6B04-8B23-9053-FEFA3778DDA4}"/>
          </ac:spMkLst>
        </pc:spChg>
        <pc:spChg chg="mod">
          <ac:chgData name="Ayshath Lubna" userId="a894446ce5b76c85" providerId="LiveId" clId="{A21A0AAC-0E0B-4610-BFFB-FEF5C07F2AA8}" dt="2024-05-23T15:15:50.252" v="8223" actId="14100"/>
          <ac:spMkLst>
            <pc:docMk/>
            <pc:sldMk cId="2953144688" sldId="302"/>
            <ac:spMk id="22" creationId="{DBF1B3FC-7062-DB86-2B8F-CCA0DB3A39F9}"/>
          </ac:spMkLst>
        </pc:spChg>
        <pc:picChg chg="del">
          <ac:chgData name="Ayshath Lubna" userId="a894446ce5b76c85" providerId="LiveId" clId="{A21A0AAC-0E0B-4610-BFFB-FEF5C07F2AA8}" dt="2024-05-23T14:43:17.905" v="7604" actId="478"/>
          <ac:picMkLst>
            <pc:docMk/>
            <pc:sldMk cId="2953144688" sldId="302"/>
            <ac:picMk id="3" creationId="{369D85E6-F250-9765-8AAE-10A20BABE4F8}"/>
          </ac:picMkLst>
        </pc:picChg>
        <pc:picChg chg="add del mod modCrop">
          <ac:chgData name="Ayshath Lubna" userId="a894446ce5b76c85" providerId="LiveId" clId="{A21A0AAC-0E0B-4610-BFFB-FEF5C07F2AA8}" dt="2024-05-23T14:55:33.137" v="7885" actId="478"/>
          <ac:picMkLst>
            <pc:docMk/>
            <pc:sldMk cId="2953144688" sldId="302"/>
            <ac:picMk id="8" creationId="{E24E3050-08C7-BE45-023E-67A265CD5560}"/>
          </ac:picMkLst>
        </pc:picChg>
        <pc:picChg chg="add del mod">
          <ac:chgData name="Ayshath Lubna" userId="a894446ce5b76c85" providerId="LiveId" clId="{A21A0AAC-0E0B-4610-BFFB-FEF5C07F2AA8}" dt="2024-05-23T14:55:34.698" v="7886" actId="478"/>
          <ac:picMkLst>
            <pc:docMk/>
            <pc:sldMk cId="2953144688" sldId="302"/>
            <ac:picMk id="10" creationId="{62FD608A-337A-49C0-9B05-CABC9F847F40}"/>
          </ac:picMkLst>
        </pc:picChg>
        <pc:picChg chg="del">
          <ac:chgData name="Ayshath Lubna" userId="a894446ce5b76c85" providerId="LiveId" clId="{A21A0AAC-0E0B-4610-BFFB-FEF5C07F2AA8}" dt="2024-05-23T14:43:16.211" v="7603" actId="478"/>
          <ac:picMkLst>
            <pc:docMk/>
            <pc:sldMk cId="2953144688" sldId="302"/>
            <ac:picMk id="11" creationId="{83BEE7B4-9A2C-9611-1A97-ABAB8C3B59D1}"/>
          </ac:picMkLst>
        </pc:picChg>
        <pc:picChg chg="add mod modCrop">
          <ac:chgData name="Ayshath Lubna" userId="a894446ce5b76c85" providerId="LiveId" clId="{A21A0AAC-0E0B-4610-BFFB-FEF5C07F2AA8}" dt="2024-05-23T15:13:04.266" v="8216" actId="14100"/>
          <ac:picMkLst>
            <pc:docMk/>
            <pc:sldMk cId="2953144688" sldId="302"/>
            <ac:picMk id="13" creationId="{1393D1CA-5AF5-C69F-8A7D-B34F5E5C5A10}"/>
          </ac:picMkLst>
        </pc:picChg>
        <pc:picChg chg="add mod">
          <ac:chgData name="Ayshath Lubna" userId="a894446ce5b76c85" providerId="LiveId" clId="{A21A0AAC-0E0B-4610-BFFB-FEF5C07F2AA8}" dt="2024-05-23T15:15:46.230" v="8222" actId="1076"/>
          <ac:picMkLst>
            <pc:docMk/>
            <pc:sldMk cId="2953144688" sldId="302"/>
            <ac:picMk id="15" creationId="{132F6BC3-A8C0-8E45-2CA3-AEE56D444985}"/>
          </ac:picMkLst>
        </pc:picChg>
      </pc:sldChg>
      <pc:sldChg chg="modSp add mod ord">
        <pc:chgData name="Ayshath Lubna" userId="a894446ce5b76c85" providerId="LiveId" clId="{A21A0AAC-0E0B-4610-BFFB-FEF5C07F2AA8}" dt="2024-05-23T15:14:11.184" v="8220" actId="207"/>
        <pc:sldMkLst>
          <pc:docMk/>
          <pc:sldMk cId="1331369509" sldId="303"/>
        </pc:sldMkLst>
        <pc:spChg chg="mod">
          <ac:chgData name="Ayshath Lubna" userId="a894446ce5b76c85" providerId="LiveId" clId="{A21A0AAC-0E0B-4610-BFFB-FEF5C07F2AA8}" dt="2024-05-23T15:14:11.184" v="8220" actId="207"/>
          <ac:spMkLst>
            <pc:docMk/>
            <pc:sldMk cId="1331369509" sldId="303"/>
            <ac:spMk id="6" creationId="{695975A0-216F-91FA-C291-6EE2FDD914EB}"/>
          </ac:spMkLst>
        </pc:spChg>
        <pc:picChg chg="mod">
          <ac:chgData name="Ayshath Lubna" userId="a894446ce5b76c85" providerId="LiveId" clId="{A21A0AAC-0E0B-4610-BFFB-FEF5C07F2AA8}" dt="2024-05-23T15:12:37.376" v="8212" actId="14100"/>
          <ac:picMkLst>
            <pc:docMk/>
            <pc:sldMk cId="1331369509" sldId="303"/>
            <ac:picMk id="8" creationId="{E24E3050-08C7-BE45-023E-67A265CD5560}"/>
          </ac:picMkLst>
        </pc:picChg>
        <pc:picChg chg="mod">
          <ac:chgData name="Ayshath Lubna" userId="a894446ce5b76c85" providerId="LiveId" clId="{A21A0AAC-0E0B-4610-BFFB-FEF5C07F2AA8}" dt="2024-05-23T15:12:44.175" v="8214" actId="14100"/>
          <ac:picMkLst>
            <pc:docMk/>
            <pc:sldMk cId="1331369509" sldId="303"/>
            <ac:picMk id="10" creationId="{62FD608A-337A-49C0-9B05-CABC9F847F40}"/>
          </ac:picMkLst>
        </pc:picChg>
      </pc:sldChg>
      <pc:sldMasterChg chg="setBg modSldLayout">
        <pc:chgData name="Ayshath Lubna" userId="a894446ce5b76c85" providerId="LiveId" clId="{A21A0AAC-0E0B-4610-BFFB-FEF5C07F2AA8}" dt="2024-05-18T19:53:54.440" v="153"/>
        <pc:sldMasterMkLst>
          <pc:docMk/>
          <pc:sldMasterMk cId="3781845985" sldId="2147483714"/>
        </pc:sldMasterMkLst>
        <pc:sldLayoutChg chg="setBg">
          <pc:chgData name="Ayshath Lubna" userId="a894446ce5b76c85" providerId="LiveId" clId="{A21A0AAC-0E0B-4610-BFFB-FEF5C07F2AA8}" dt="2024-05-18T19:53:54.440" v="153"/>
          <pc:sldLayoutMkLst>
            <pc:docMk/>
            <pc:sldMasterMk cId="3781845985" sldId="2147483714"/>
            <pc:sldLayoutMk cId="2973724463" sldId="214748372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E3688A-8573-406E-91C3-42178E1C339D}" type="datetimeFigureOut">
              <a:rPr lang="en-IN" smtClean="0"/>
              <a:t>22-05-2024</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16FFD9-9AC9-4622-BACF-3C2BE4C80480}" type="slidenum">
              <a:rPr lang="en-IN" smtClean="0"/>
              <a:t>‹#›</a:t>
            </a:fld>
            <a:endParaRPr lang="en-IN" dirty="0"/>
          </a:p>
        </p:txBody>
      </p:sp>
    </p:spTree>
    <p:extLst>
      <p:ext uri="{BB962C8B-B14F-4D97-AF65-F5344CB8AC3E}">
        <p14:creationId xmlns:p14="http://schemas.microsoft.com/office/powerpoint/2010/main" val="3346288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416FFD9-9AC9-4622-BACF-3C2BE4C80480}" type="slidenum">
              <a:rPr lang="en-IN" smtClean="0"/>
              <a:t>18</a:t>
            </a:fld>
            <a:endParaRPr lang="en-IN" dirty="0"/>
          </a:p>
        </p:txBody>
      </p:sp>
    </p:spTree>
    <p:extLst>
      <p:ext uri="{BB962C8B-B14F-4D97-AF65-F5344CB8AC3E}">
        <p14:creationId xmlns:p14="http://schemas.microsoft.com/office/powerpoint/2010/main" val="3250009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416FFD9-9AC9-4622-BACF-3C2BE4C80480}" type="slidenum">
              <a:rPr lang="en-IN" smtClean="0"/>
              <a:t>19</a:t>
            </a:fld>
            <a:endParaRPr lang="en-IN" dirty="0"/>
          </a:p>
        </p:txBody>
      </p:sp>
    </p:spTree>
    <p:extLst>
      <p:ext uri="{BB962C8B-B14F-4D97-AF65-F5344CB8AC3E}">
        <p14:creationId xmlns:p14="http://schemas.microsoft.com/office/powerpoint/2010/main" val="2617123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416FFD9-9AC9-4622-BACF-3C2BE4C80480}" type="slidenum">
              <a:rPr lang="en-IN" smtClean="0"/>
              <a:t>21</a:t>
            </a:fld>
            <a:endParaRPr lang="en-IN" dirty="0"/>
          </a:p>
        </p:txBody>
      </p:sp>
    </p:spTree>
    <p:extLst>
      <p:ext uri="{BB962C8B-B14F-4D97-AF65-F5344CB8AC3E}">
        <p14:creationId xmlns:p14="http://schemas.microsoft.com/office/powerpoint/2010/main" val="4236113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416FFD9-9AC9-4622-BACF-3C2BE4C80480}" type="slidenum">
              <a:rPr lang="en-IN" smtClean="0"/>
              <a:t>22</a:t>
            </a:fld>
            <a:endParaRPr lang="en-IN" dirty="0"/>
          </a:p>
        </p:txBody>
      </p:sp>
    </p:spTree>
    <p:extLst>
      <p:ext uri="{BB962C8B-B14F-4D97-AF65-F5344CB8AC3E}">
        <p14:creationId xmlns:p14="http://schemas.microsoft.com/office/powerpoint/2010/main" val="376922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416FFD9-9AC9-4622-BACF-3C2BE4C80480}" type="slidenum">
              <a:rPr lang="en-IN" smtClean="0"/>
              <a:t>23</a:t>
            </a:fld>
            <a:endParaRPr lang="en-IN" dirty="0"/>
          </a:p>
        </p:txBody>
      </p:sp>
    </p:spTree>
    <p:extLst>
      <p:ext uri="{BB962C8B-B14F-4D97-AF65-F5344CB8AC3E}">
        <p14:creationId xmlns:p14="http://schemas.microsoft.com/office/powerpoint/2010/main" val="249485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416FFD9-9AC9-4622-BACF-3C2BE4C80480}" type="slidenum">
              <a:rPr lang="en-IN" smtClean="0"/>
              <a:t>34</a:t>
            </a:fld>
            <a:endParaRPr lang="en-IN" dirty="0"/>
          </a:p>
        </p:txBody>
      </p:sp>
    </p:spTree>
    <p:extLst>
      <p:ext uri="{BB962C8B-B14F-4D97-AF65-F5344CB8AC3E}">
        <p14:creationId xmlns:p14="http://schemas.microsoft.com/office/powerpoint/2010/main" val="260980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23F3D6F-0460-46D8-919D-B68E2841534C}" type="datetimeFigureOut">
              <a:rPr lang="en-IN" smtClean="0"/>
              <a:t>22-05-2024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D99A7B3-AA3B-4D2F-A54C-F21FBF8B5F25}" type="slidenum">
              <a:rPr lang="en-IN" smtClean="0"/>
              <a:t>‹#›</a:t>
            </a:fld>
            <a:endParaRPr lang="en-IN" dirty="0"/>
          </a:p>
        </p:txBody>
      </p:sp>
    </p:spTree>
    <p:extLst>
      <p:ext uri="{BB962C8B-B14F-4D97-AF65-F5344CB8AC3E}">
        <p14:creationId xmlns:p14="http://schemas.microsoft.com/office/powerpoint/2010/main" val="1647113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3F3D6F-0460-46D8-919D-B68E2841534C}" type="datetimeFigureOut">
              <a:rPr lang="en-IN" smtClean="0"/>
              <a:t>22-05-2024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3D99A7B3-AA3B-4D2F-A54C-F21FBF8B5F25}" type="slidenum">
              <a:rPr lang="en-IN" smtClean="0"/>
              <a:t>‹#›</a:t>
            </a:fld>
            <a:endParaRPr lang="en-IN" dirty="0"/>
          </a:p>
        </p:txBody>
      </p:sp>
    </p:spTree>
    <p:extLst>
      <p:ext uri="{BB962C8B-B14F-4D97-AF65-F5344CB8AC3E}">
        <p14:creationId xmlns:p14="http://schemas.microsoft.com/office/powerpoint/2010/main" val="1706240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3F3D6F-0460-46D8-919D-B68E2841534C}" type="datetimeFigureOut">
              <a:rPr lang="en-IN" smtClean="0"/>
              <a:t>22-05-2024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D99A7B3-AA3B-4D2F-A54C-F21FBF8B5F25}" type="slidenum">
              <a:rPr lang="en-IN" smtClean="0"/>
              <a:t>‹#›</a:t>
            </a:fld>
            <a:endParaRPr lang="en-IN" dirty="0"/>
          </a:p>
        </p:txBody>
      </p:sp>
    </p:spTree>
    <p:extLst>
      <p:ext uri="{BB962C8B-B14F-4D97-AF65-F5344CB8AC3E}">
        <p14:creationId xmlns:p14="http://schemas.microsoft.com/office/powerpoint/2010/main" val="439519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3F3D6F-0460-46D8-919D-B68E2841534C}" type="datetimeFigureOut">
              <a:rPr lang="en-IN" smtClean="0"/>
              <a:t>22-05-2024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D99A7B3-AA3B-4D2F-A54C-F21FBF8B5F25}" type="slidenum">
              <a:rPr lang="en-IN" smtClean="0"/>
              <a:t>‹#›</a:t>
            </a:fld>
            <a:endParaRPr lang="en-IN" dirty="0"/>
          </a:p>
        </p:txBody>
      </p:sp>
    </p:spTree>
    <p:extLst>
      <p:ext uri="{BB962C8B-B14F-4D97-AF65-F5344CB8AC3E}">
        <p14:creationId xmlns:p14="http://schemas.microsoft.com/office/powerpoint/2010/main" val="19833332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3F3D6F-0460-46D8-919D-B68E2841534C}" type="datetimeFigureOut">
              <a:rPr lang="en-IN" smtClean="0"/>
              <a:t>22-05-2024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D99A7B3-AA3B-4D2F-A54C-F21FBF8B5F25}" type="slidenum">
              <a:rPr lang="en-IN" smtClean="0"/>
              <a:t>‹#›</a:t>
            </a:fld>
            <a:endParaRPr lang="en-IN" dirty="0"/>
          </a:p>
        </p:txBody>
      </p:sp>
    </p:spTree>
    <p:extLst>
      <p:ext uri="{BB962C8B-B14F-4D97-AF65-F5344CB8AC3E}">
        <p14:creationId xmlns:p14="http://schemas.microsoft.com/office/powerpoint/2010/main" val="1315795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3F3D6F-0460-46D8-919D-B68E2841534C}" type="datetimeFigureOut">
              <a:rPr lang="en-IN" smtClean="0"/>
              <a:t>22-05-2024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D99A7B3-AA3B-4D2F-A54C-F21FBF8B5F25}" type="slidenum">
              <a:rPr lang="en-IN" smtClean="0"/>
              <a:t>‹#›</a:t>
            </a:fld>
            <a:endParaRPr lang="en-IN" dirty="0"/>
          </a:p>
        </p:txBody>
      </p:sp>
    </p:spTree>
    <p:extLst>
      <p:ext uri="{BB962C8B-B14F-4D97-AF65-F5344CB8AC3E}">
        <p14:creationId xmlns:p14="http://schemas.microsoft.com/office/powerpoint/2010/main" val="19642348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3F3D6F-0460-46D8-919D-B68E2841534C}" type="datetimeFigureOut">
              <a:rPr lang="en-IN" smtClean="0"/>
              <a:t>22-05-2024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D99A7B3-AA3B-4D2F-A54C-F21FBF8B5F25}" type="slidenum">
              <a:rPr lang="en-IN" smtClean="0"/>
              <a:t>‹#›</a:t>
            </a:fld>
            <a:endParaRPr lang="en-IN" dirty="0"/>
          </a:p>
        </p:txBody>
      </p:sp>
    </p:spTree>
    <p:extLst>
      <p:ext uri="{BB962C8B-B14F-4D97-AF65-F5344CB8AC3E}">
        <p14:creationId xmlns:p14="http://schemas.microsoft.com/office/powerpoint/2010/main" val="29828783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F3D6F-0460-46D8-919D-B68E2841534C}" type="datetimeFigureOut">
              <a:rPr lang="en-IN" smtClean="0"/>
              <a:t>22-05-2024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D99A7B3-AA3B-4D2F-A54C-F21FBF8B5F25}" type="slidenum">
              <a:rPr lang="en-IN" smtClean="0"/>
              <a:t>‹#›</a:t>
            </a:fld>
            <a:endParaRPr lang="en-IN" dirty="0"/>
          </a:p>
        </p:txBody>
      </p:sp>
    </p:spTree>
    <p:extLst>
      <p:ext uri="{BB962C8B-B14F-4D97-AF65-F5344CB8AC3E}">
        <p14:creationId xmlns:p14="http://schemas.microsoft.com/office/powerpoint/2010/main" val="26973155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F3D6F-0460-46D8-919D-B68E2841534C}" type="datetimeFigureOut">
              <a:rPr lang="en-IN" smtClean="0"/>
              <a:t>22-05-2024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D99A7B3-AA3B-4D2F-A54C-F21FBF8B5F25}" type="slidenum">
              <a:rPr lang="en-IN" smtClean="0"/>
              <a:t>‹#›</a:t>
            </a:fld>
            <a:endParaRPr lang="en-IN" dirty="0"/>
          </a:p>
        </p:txBody>
      </p:sp>
    </p:spTree>
    <p:extLst>
      <p:ext uri="{BB962C8B-B14F-4D97-AF65-F5344CB8AC3E}">
        <p14:creationId xmlns:p14="http://schemas.microsoft.com/office/powerpoint/2010/main" val="1093041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F3D6F-0460-46D8-919D-B68E2841534C}" type="datetimeFigureOut">
              <a:rPr lang="en-IN" smtClean="0"/>
              <a:t>22-05-2024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D99A7B3-AA3B-4D2F-A54C-F21FBF8B5F25}" type="slidenum">
              <a:rPr lang="en-IN" smtClean="0"/>
              <a:t>‹#›</a:t>
            </a:fld>
            <a:endParaRPr lang="en-IN" dirty="0"/>
          </a:p>
        </p:txBody>
      </p:sp>
    </p:spTree>
    <p:extLst>
      <p:ext uri="{BB962C8B-B14F-4D97-AF65-F5344CB8AC3E}">
        <p14:creationId xmlns:p14="http://schemas.microsoft.com/office/powerpoint/2010/main" val="1445963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3F3D6F-0460-46D8-919D-B68E2841534C}" type="datetimeFigureOut">
              <a:rPr lang="en-IN" smtClean="0"/>
              <a:t>22-05-2024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D99A7B3-AA3B-4D2F-A54C-F21FBF8B5F25}" type="slidenum">
              <a:rPr lang="en-IN" smtClean="0"/>
              <a:t>‹#›</a:t>
            </a:fld>
            <a:endParaRPr lang="en-IN" dirty="0"/>
          </a:p>
        </p:txBody>
      </p:sp>
    </p:spTree>
    <p:extLst>
      <p:ext uri="{BB962C8B-B14F-4D97-AF65-F5344CB8AC3E}">
        <p14:creationId xmlns:p14="http://schemas.microsoft.com/office/powerpoint/2010/main" val="3632713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3F3D6F-0460-46D8-919D-B68E2841534C}" type="datetimeFigureOut">
              <a:rPr lang="en-IN" smtClean="0"/>
              <a:t>22-05-2024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3D99A7B3-AA3B-4D2F-A54C-F21FBF8B5F25}" type="slidenum">
              <a:rPr lang="en-IN" smtClean="0"/>
              <a:t>‹#›</a:t>
            </a:fld>
            <a:endParaRPr lang="en-IN" dirty="0"/>
          </a:p>
        </p:txBody>
      </p:sp>
    </p:spTree>
    <p:extLst>
      <p:ext uri="{BB962C8B-B14F-4D97-AF65-F5344CB8AC3E}">
        <p14:creationId xmlns:p14="http://schemas.microsoft.com/office/powerpoint/2010/main" val="40092461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23F3D6F-0460-46D8-919D-B68E2841534C}" type="datetimeFigureOut">
              <a:rPr lang="en-IN" smtClean="0"/>
              <a:t>22-05-2024</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3D99A7B3-AA3B-4D2F-A54C-F21FBF8B5F25}" type="slidenum">
              <a:rPr lang="en-IN" smtClean="0"/>
              <a:t>‹#›</a:t>
            </a:fld>
            <a:endParaRPr lang="en-IN" dirty="0"/>
          </a:p>
        </p:txBody>
      </p:sp>
    </p:spTree>
    <p:extLst>
      <p:ext uri="{BB962C8B-B14F-4D97-AF65-F5344CB8AC3E}">
        <p14:creationId xmlns:p14="http://schemas.microsoft.com/office/powerpoint/2010/main" val="2557143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23F3D6F-0460-46D8-919D-B68E2841534C}" type="datetimeFigureOut">
              <a:rPr lang="en-IN" smtClean="0"/>
              <a:t>22-05-2024</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3D99A7B3-AA3B-4D2F-A54C-F21FBF8B5F25}" type="slidenum">
              <a:rPr lang="en-IN" smtClean="0"/>
              <a:t>‹#›</a:t>
            </a:fld>
            <a:endParaRPr lang="en-IN" dirty="0"/>
          </a:p>
        </p:txBody>
      </p:sp>
    </p:spTree>
    <p:extLst>
      <p:ext uri="{BB962C8B-B14F-4D97-AF65-F5344CB8AC3E}">
        <p14:creationId xmlns:p14="http://schemas.microsoft.com/office/powerpoint/2010/main" val="2846167793"/>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3F3D6F-0460-46D8-919D-B68E2841534C}" type="datetimeFigureOut">
              <a:rPr lang="en-IN" smtClean="0"/>
              <a:t>22-05-2024</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3D99A7B3-AA3B-4D2F-A54C-F21FBF8B5F25}" type="slidenum">
              <a:rPr lang="en-IN" smtClean="0"/>
              <a:t>‹#›</a:t>
            </a:fld>
            <a:endParaRPr lang="en-IN" dirty="0"/>
          </a:p>
        </p:txBody>
      </p:sp>
    </p:spTree>
    <p:extLst>
      <p:ext uri="{BB962C8B-B14F-4D97-AF65-F5344CB8AC3E}">
        <p14:creationId xmlns:p14="http://schemas.microsoft.com/office/powerpoint/2010/main" val="2187829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3F3D6F-0460-46D8-919D-B68E2841534C}" type="datetimeFigureOut">
              <a:rPr lang="en-IN" smtClean="0"/>
              <a:t>22-05-2024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3D99A7B3-AA3B-4D2F-A54C-F21FBF8B5F25}" type="slidenum">
              <a:rPr lang="en-IN" smtClean="0"/>
              <a:t>‹#›</a:t>
            </a:fld>
            <a:endParaRPr lang="en-IN" dirty="0"/>
          </a:p>
        </p:txBody>
      </p:sp>
    </p:spTree>
    <p:extLst>
      <p:ext uri="{BB962C8B-B14F-4D97-AF65-F5344CB8AC3E}">
        <p14:creationId xmlns:p14="http://schemas.microsoft.com/office/powerpoint/2010/main" val="3779173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723F3D6F-0460-46D8-919D-B68E2841534C}" type="datetimeFigureOut">
              <a:rPr lang="en-IN" smtClean="0"/>
              <a:t>22-05-2024</a:t>
            </a:fld>
            <a:endParaRPr lang="en-IN" dirty="0"/>
          </a:p>
        </p:txBody>
      </p:sp>
      <p:sp>
        <p:nvSpPr>
          <p:cNvPr id="6" name="Footer Placeholder 5"/>
          <p:cNvSpPr>
            <a:spLocks noGrp="1"/>
          </p:cNvSpPr>
          <p:nvPr>
            <p:ph type="ftr" sz="quarter" idx="11"/>
          </p:nvPr>
        </p:nvSpPr>
        <p:spPr>
          <a:xfrm>
            <a:off x="1141412" y="5883275"/>
            <a:ext cx="5105400" cy="365125"/>
          </a:xfrm>
        </p:spPr>
        <p:txBody>
          <a:bodyPr/>
          <a:lstStyle/>
          <a:p>
            <a:endParaRPr lang="en-IN" dirty="0"/>
          </a:p>
        </p:txBody>
      </p:sp>
      <p:sp>
        <p:nvSpPr>
          <p:cNvPr id="7" name="Slide Number Placeholder 6"/>
          <p:cNvSpPr>
            <a:spLocks noGrp="1"/>
          </p:cNvSpPr>
          <p:nvPr>
            <p:ph type="sldNum" sz="quarter" idx="12"/>
          </p:nvPr>
        </p:nvSpPr>
        <p:spPr>
          <a:xfrm>
            <a:off x="10742612" y="5883275"/>
            <a:ext cx="322567" cy="365125"/>
          </a:xfrm>
        </p:spPr>
        <p:txBody>
          <a:bodyPr/>
          <a:lstStyle/>
          <a:p>
            <a:fld id="{3D99A7B3-AA3B-4D2F-A54C-F21FBF8B5F25}" type="slidenum">
              <a:rPr lang="en-IN" smtClean="0"/>
              <a:t>‹#›</a:t>
            </a:fld>
            <a:endParaRPr lang="en-IN" dirty="0"/>
          </a:p>
        </p:txBody>
      </p:sp>
    </p:spTree>
    <p:extLst>
      <p:ext uri="{BB962C8B-B14F-4D97-AF65-F5344CB8AC3E}">
        <p14:creationId xmlns:p14="http://schemas.microsoft.com/office/powerpoint/2010/main" val="3270413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723F3D6F-0460-46D8-919D-B68E2841534C}" type="datetimeFigureOut">
              <a:rPr lang="en-IN" smtClean="0"/>
              <a:t>22-05-2024</a:t>
            </a:fld>
            <a:endParaRPr lang="en-IN"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IN"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3D99A7B3-AA3B-4D2F-A54C-F21FBF8B5F25}" type="slidenum">
              <a:rPr lang="en-IN" smtClean="0"/>
              <a:t>‹#›</a:t>
            </a:fld>
            <a:endParaRPr lang="en-IN" dirty="0"/>
          </a:p>
        </p:txBody>
      </p:sp>
    </p:spTree>
    <p:extLst>
      <p:ext uri="{BB962C8B-B14F-4D97-AF65-F5344CB8AC3E}">
        <p14:creationId xmlns:p14="http://schemas.microsoft.com/office/powerpoint/2010/main" val="1496837746"/>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jpeg"/><Relationship Id="rId3" Type="http://schemas.microsoft.com/office/2007/relationships/hdphoto" Target="../media/hdphoto19.wdp"/><Relationship Id="rId7" Type="http://schemas.microsoft.com/office/2007/relationships/hdphoto" Target="../media/hdphoto21.wdp"/><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3.png"/><Relationship Id="rId5" Type="http://schemas.microsoft.com/office/2007/relationships/hdphoto" Target="../media/hdphoto20.wdp"/><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2.jpeg"/><Relationship Id="rId3" Type="http://schemas.microsoft.com/office/2007/relationships/hdphoto" Target="../media/hdphoto22.wdp"/><Relationship Id="rId7" Type="http://schemas.microsoft.com/office/2007/relationships/hdphoto" Target="../media/hdphoto24.wdp"/><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6.png"/><Relationship Id="rId5" Type="http://schemas.microsoft.com/office/2007/relationships/hdphoto" Target="../media/hdphoto23.wdp"/><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2.jpeg"/><Relationship Id="rId3" Type="http://schemas.microsoft.com/office/2007/relationships/hdphoto" Target="../media/hdphoto25.wdp"/><Relationship Id="rId7" Type="http://schemas.microsoft.com/office/2007/relationships/hdphoto" Target="../media/hdphoto27.wdp"/><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29.png"/><Relationship Id="rId5" Type="http://schemas.microsoft.com/office/2007/relationships/hdphoto" Target="../media/hdphoto26.wdp"/><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image" Target="../media/image2.jpeg"/><Relationship Id="rId3" Type="http://schemas.microsoft.com/office/2007/relationships/hdphoto" Target="../media/hdphoto28.wdp"/><Relationship Id="rId7" Type="http://schemas.microsoft.com/office/2007/relationships/hdphoto" Target="../media/hdphoto30.wdp"/><Relationship Id="rId2"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32.png"/><Relationship Id="rId5" Type="http://schemas.microsoft.com/office/2007/relationships/hdphoto" Target="../media/hdphoto29.wdp"/><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49.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microsoft.com/office/2007/relationships/hdphoto" Target="../media/hdphoto33.wdp"/><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microsoft.com/office/2007/relationships/hdphoto" Target="../media/hdphoto32.wdp"/><Relationship Id="rId11" Type="http://schemas.openxmlformats.org/officeDocument/2006/relationships/image" Target="../media/image2.jpeg"/><Relationship Id="rId5" Type="http://schemas.openxmlformats.org/officeDocument/2006/relationships/image" Target="../media/image51.png"/><Relationship Id="rId10" Type="http://schemas.microsoft.com/office/2007/relationships/hdphoto" Target="../media/hdphoto34.wdp"/><Relationship Id="rId4" Type="http://schemas.microsoft.com/office/2007/relationships/hdphoto" Target="../media/hdphoto31.wdp"/><Relationship Id="rId9" Type="http://schemas.openxmlformats.org/officeDocument/2006/relationships/image" Target="../media/image53.png"/></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56.jpeg"/></Relationships>
</file>

<file path=ppt/slides/_rels/slide3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56.jpeg"/></Relationships>
</file>

<file path=ppt/slides/_rels/slide4.xml.rels><?xml version="1.0" encoding="UTF-8" standalone="yes"?>
<Relationships xmlns="http://schemas.openxmlformats.org/package/2006/relationships"><Relationship Id="rId8" Type="http://schemas.openxmlformats.org/officeDocument/2006/relationships/image" Target="../media/image2.jpe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png"/><Relationship Id="rId5" Type="http://schemas.microsoft.com/office/2007/relationships/hdphoto" Target="../media/hdphoto2.wdp"/><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2.jpeg"/><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8.png"/><Relationship Id="rId5" Type="http://schemas.microsoft.com/office/2007/relationships/hdphoto" Target="../media/hdphoto5.wdp"/><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2.jpeg"/><Relationship Id="rId3" Type="http://schemas.microsoft.com/office/2007/relationships/hdphoto" Target="../media/hdphoto7.wdp"/><Relationship Id="rId7" Type="http://schemas.microsoft.com/office/2007/relationships/hdphoto" Target="../media/hdphoto9.wdp"/><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1.png"/><Relationship Id="rId5" Type="http://schemas.microsoft.com/office/2007/relationships/hdphoto" Target="../media/hdphoto8.wdp"/><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2.jpeg"/><Relationship Id="rId3" Type="http://schemas.microsoft.com/office/2007/relationships/hdphoto" Target="../media/hdphoto10.wdp"/><Relationship Id="rId7" Type="http://schemas.microsoft.com/office/2007/relationships/hdphoto" Target="../media/hdphoto12.wdp"/><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4.png"/><Relationship Id="rId5" Type="http://schemas.microsoft.com/office/2007/relationships/hdphoto" Target="../media/hdphoto11.wdp"/><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2.jpeg"/><Relationship Id="rId3" Type="http://schemas.microsoft.com/office/2007/relationships/hdphoto" Target="../media/hdphoto13.wdp"/><Relationship Id="rId7" Type="http://schemas.microsoft.com/office/2007/relationships/hdphoto" Target="../media/hdphoto15.wdp"/><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7.png"/><Relationship Id="rId5" Type="http://schemas.microsoft.com/office/2007/relationships/hdphoto" Target="../media/hdphoto14.wdp"/><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jpeg"/><Relationship Id="rId3" Type="http://schemas.microsoft.com/office/2007/relationships/hdphoto" Target="../media/hdphoto16.wdp"/><Relationship Id="rId7" Type="http://schemas.microsoft.com/office/2007/relationships/hdphoto" Target="../media/hdphoto18.wdp"/><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0.png"/><Relationship Id="rId5" Type="http://schemas.microsoft.com/office/2007/relationships/hdphoto" Target="../media/hdphoto17.wdp"/><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A8CC46-1A9C-479A-D7E3-ECF19510806B}"/>
              </a:ext>
            </a:extLst>
          </p:cNvPr>
          <p:cNvSpPr/>
          <p:nvPr/>
        </p:nvSpPr>
        <p:spPr>
          <a:xfrm>
            <a:off x="88490" y="68833"/>
            <a:ext cx="678426" cy="66859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6000" b="1" dirty="0">
                <a:latin typeface="Times New Roman" panose="02020603050405020304" pitchFamily="18" charset="0"/>
                <a:cs typeface="Times New Roman" panose="02020603050405020304" pitchFamily="18" charset="0"/>
              </a:rPr>
              <a:t>S</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Q</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L</a:t>
            </a:r>
          </a:p>
        </p:txBody>
      </p:sp>
      <p:pic>
        <p:nvPicPr>
          <p:cNvPr id="9" name="Picture 8">
            <a:extLst>
              <a:ext uri="{FF2B5EF4-FFF2-40B4-BE49-F238E27FC236}">
                <a16:creationId xmlns:a16="http://schemas.microsoft.com/office/drawing/2014/main" id="{00FCF0D2-0FE4-7667-4A5C-A6B814F1B1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06445" y="68833"/>
            <a:ext cx="2097065" cy="2097065"/>
          </a:xfrm>
          <a:prstGeom prst="rect">
            <a:avLst/>
          </a:prstGeom>
        </p:spPr>
      </p:pic>
      <p:sp>
        <p:nvSpPr>
          <p:cNvPr id="10" name="TextBox 9">
            <a:extLst>
              <a:ext uri="{FF2B5EF4-FFF2-40B4-BE49-F238E27FC236}">
                <a16:creationId xmlns:a16="http://schemas.microsoft.com/office/drawing/2014/main" id="{2B8EAD80-D543-998D-6126-BC06337F6162}"/>
              </a:ext>
            </a:extLst>
          </p:cNvPr>
          <p:cNvSpPr txBox="1"/>
          <p:nvPr/>
        </p:nvSpPr>
        <p:spPr>
          <a:xfrm>
            <a:off x="1506682" y="2644170"/>
            <a:ext cx="10484427" cy="1569660"/>
          </a:xfrm>
          <a:prstGeom prst="rect">
            <a:avLst/>
          </a:prstGeom>
          <a:noFill/>
        </p:spPr>
        <p:txBody>
          <a:bodyPr wrap="square" rtlCol="0">
            <a:spAutoFit/>
          </a:bodyPr>
          <a:lstStyle/>
          <a:p>
            <a:r>
              <a:rPr lang="en-IN" sz="9600" b="1" dirty="0">
                <a:solidFill>
                  <a:schemeClr val="accent1">
                    <a:lumMod val="50000"/>
                  </a:schemeClr>
                </a:solidFill>
                <a:latin typeface="Times New Roman" panose="02020603050405020304" pitchFamily="18" charset="0"/>
                <a:cs typeface="Times New Roman" panose="02020603050405020304" pitchFamily="18" charset="0"/>
              </a:rPr>
              <a:t>NOBLE SCHOOL</a:t>
            </a:r>
          </a:p>
        </p:txBody>
      </p:sp>
    </p:spTree>
    <p:extLst>
      <p:ext uri="{BB962C8B-B14F-4D97-AF65-F5344CB8AC3E}">
        <p14:creationId xmlns:p14="http://schemas.microsoft.com/office/powerpoint/2010/main" val="30591509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81F627E2-E294-28C5-CD4A-DEF0C7315079}"/>
              </a:ext>
            </a:extLst>
          </p:cNvPr>
          <p:cNvSpPr/>
          <p:nvPr/>
        </p:nvSpPr>
        <p:spPr>
          <a:xfrm>
            <a:off x="879986" y="4537599"/>
            <a:ext cx="11136002" cy="2217162"/>
          </a:xfrm>
          <a:prstGeom prst="roundRect">
            <a:avLst/>
          </a:prstGeom>
          <a:solidFill>
            <a:schemeClr val="accent1">
              <a:lumMod val="60000"/>
              <a:lumOff val="4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t>	  </a:t>
            </a:r>
            <a:r>
              <a:rPr lang="en-IN" sz="2400" dirty="0">
                <a:solidFill>
                  <a:schemeClr val="accent1">
                    <a:lumMod val="50000"/>
                  </a:schemeClr>
                </a:solidFill>
                <a:latin typeface="Times New Roman" panose="02020603050405020304" pitchFamily="18" charset="0"/>
                <a:cs typeface="Times New Roman" panose="02020603050405020304" pitchFamily="18" charset="0"/>
              </a:rPr>
              <a:t>SELECT * FROM STUDENTS ;</a:t>
            </a:r>
            <a:endParaRPr lang="en-IN"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37A8CC46-1A9C-479A-D7E3-ECF19510806B}"/>
              </a:ext>
            </a:extLst>
          </p:cNvPr>
          <p:cNvSpPr/>
          <p:nvPr/>
        </p:nvSpPr>
        <p:spPr>
          <a:xfrm>
            <a:off x="88490" y="68833"/>
            <a:ext cx="678426" cy="66859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6000" b="1" dirty="0">
                <a:latin typeface="Times New Roman" panose="02020603050405020304" pitchFamily="18" charset="0"/>
                <a:cs typeface="Times New Roman" panose="02020603050405020304" pitchFamily="18" charset="0"/>
              </a:rPr>
              <a:t>S</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Q</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L</a:t>
            </a:r>
          </a:p>
        </p:txBody>
      </p:sp>
      <p:sp>
        <p:nvSpPr>
          <p:cNvPr id="5" name="Rectangle: Rounded Corners 4">
            <a:extLst>
              <a:ext uri="{FF2B5EF4-FFF2-40B4-BE49-F238E27FC236}">
                <a16:creationId xmlns:a16="http://schemas.microsoft.com/office/drawing/2014/main" id="{1325A565-9556-2F09-748D-3A3ED9EF2C92}"/>
              </a:ext>
            </a:extLst>
          </p:cNvPr>
          <p:cNvSpPr/>
          <p:nvPr/>
        </p:nvSpPr>
        <p:spPr>
          <a:xfrm>
            <a:off x="879986" y="68833"/>
            <a:ext cx="11223523" cy="7570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4400" dirty="0">
                <a:latin typeface="Times New Roman" panose="02020603050405020304" pitchFamily="18" charset="0"/>
                <a:cs typeface="Times New Roman" panose="02020603050405020304" pitchFamily="18" charset="0"/>
              </a:rPr>
              <a:t>			STUDENTS	- TABLE</a:t>
            </a:r>
          </a:p>
        </p:txBody>
      </p:sp>
      <p:sp>
        <p:nvSpPr>
          <p:cNvPr id="12" name="Rectangle: Rounded Corners 11">
            <a:extLst>
              <a:ext uri="{FF2B5EF4-FFF2-40B4-BE49-F238E27FC236}">
                <a16:creationId xmlns:a16="http://schemas.microsoft.com/office/drawing/2014/main" id="{5602900C-3DD5-E492-DDD9-4B029E167776}"/>
              </a:ext>
            </a:extLst>
          </p:cNvPr>
          <p:cNvSpPr/>
          <p:nvPr/>
        </p:nvSpPr>
        <p:spPr>
          <a:xfrm>
            <a:off x="9026013" y="157319"/>
            <a:ext cx="2989975" cy="580103"/>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accent1">
                    <a:lumMod val="50000"/>
                  </a:schemeClr>
                </a:solidFill>
                <a:latin typeface="Times New Roman" panose="02020603050405020304" pitchFamily="18" charset="0"/>
                <a:cs typeface="Times New Roman" panose="02020603050405020304" pitchFamily="18" charset="0"/>
              </a:rPr>
              <a:t># Columns 	: 8</a:t>
            </a:r>
          </a:p>
          <a:p>
            <a:r>
              <a:rPr lang="en-IN" dirty="0">
                <a:solidFill>
                  <a:schemeClr val="accent1">
                    <a:lumMod val="50000"/>
                  </a:schemeClr>
                </a:solidFill>
                <a:latin typeface="Times New Roman" panose="02020603050405020304" pitchFamily="18" charset="0"/>
                <a:cs typeface="Times New Roman" panose="02020603050405020304" pitchFamily="18" charset="0"/>
              </a:rPr>
              <a:t># Values   	: 1000</a:t>
            </a:r>
          </a:p>
        </p:txBody>
      </p:sp>
      <p:sp>
        <p:nvSpPr>
          <p:cNvPr id="14" name="Rectangle: Rounded Corners 13">
            <a:extLst>
              <a:ext uri="{FF2B5EF4-FFF2-40B4-BE49-F238E27FC236}">
                <a16:creationId xmlns:a16="http://schemas.microsoft.com/office/drawing/2014/main" id="{F730D02E-658E-AD34-C516-0BFD27530E4A}"/>
              </a:ext>
            </a:extLst>
          </p:cNvPr>
          <p:cNvSpPr/>
          <p:nvPr/>
        </p:nvSpPr>
        <p:spPr>
          <a:xfrm>
            <a:off x="879986" y="943898"/>
            <a:ext cx="4414684" cy="3500283"/>
          </a:xfrm>
          <a:prstGeom prst="roundRect">
            <a:avLst/>
          </a:prstGeom>
          <a:solidFill>
            <a:schemeClr val="accent1">
              <a:lumMod val="60000"/>
              <a:lumOff val="4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Rectangle 18">
            <a:extLst>
              <a:ext uri="{FF2B5EF4-FFF2-40B4-BE49-F238E27FC236}">
                <a16:creationId xmlns:a16="http://schemas.microsoft.com/office/drawing/2014/main" id="{2522D42D-85F4-2036-C5BF-D98368D93A8C}"/>
              </a:ext>
            </a:extLst>
          </p:cNvPr>
          <p:cNvSpPr/>
          <p:nvPr/>
        </p:nvSpPr>
        <p:spPr>
          <a:xfrm>
            <a:off x="984194" y="2989011"/>
            <a:ext cx="6263149" cy="292509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endParaRPr lang="en-US" sz="1400" dirty="0">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209AAC58-624D-B050-58E3-60436FC03A4F}"/>
              </a:ext>
            </a:extLst>
          </p:cNvPr>
          <p:cNvSpPr/>
          <p:nvPr/>
        </p:nvSpPr>
        <p:spPr>
          <a:xfrm>
            <a:off x="5511947" y="929149"/>
            <a:ext cx="6504041" cy="3515032"/>
          </a:xfrm>
          <a:prstGeom prst="roundRect">
            <a:avLst/>
          </a:prstGeom>
          <a:solidFill>
            <a:schemeClr val="accent1">
              <a:lumMod val="60000"/>
              <a:lumOff val="4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TextBox 25">
            <a:extLst>
              <a:ext uri="{FF2B5EF4-FFF2-40B4-BE49-F238E27FC236}">
                <a16:creationId xmlns:a16="http://schemas.microsoft.com/office/drawing/2014/main" id="{F71FBD58-6B9B-0130-8121-4650BA0B94EF}"/>
              </a:ext>
            </a:extLst>
          </p:cNvPr>
          <p:cNvSpPr txBox="1"/>
          <p:nvPr/>
        </p:nvSpPr>
        <p:spPr>
          <a:xfrm>
            <a:off x="2146373" y="1080929"/>
            <a:ext cx="1986116" cy="400110"/>
          </a:xfrm>
          <a:prstGeom prst="rect">
            <a:avLst/>
          </a:prstGeom>
          <a:noFill/>
        </p:spPr>
        <p:txBody>
          <a:bodyPr wrap="square" rtlCol="0">
            <a:spAutoFit/>
          </a:bodyPr>
          <a:lstStyle/>
          <a:p>
            <a:r>
              <a:rPr lang="en-IN" sz="2000" dirty="0">
                <a:solidFill>
                  <a:schemeClr val="accent1">
                    <a:lumMod val="50000"/>
                  </a:schemeClr>
                </a:solidFill>
                <a:latin typeface="Times New Roman" panose="02020603050405020304" pitchFamily="18" charset="0"/>
                <a:cs typeface="Times New Roman" panose="02020603050405020304" pitchFamily="18" charset="0"/>
              </a:rPr>
              <a:t>Table Creation </a:t>
            </a:r>
          </a:p>
        </p:txBody>
      </p:sp>
      <p:sp>
        <p:nvSpPr>
          <p:cNvPr id="27" name="TextBox 26">
            <a:extLst>
              <a:ext uri="{FF2B5EF4-FFF2-40B4-BE49-F238E27FC236}">
                <a16:creationId xmlns:a16="http://schemas.microsoft.com/office/drawing/2014/main" id="{53924989-FF99-91F0-CE98-FAB85E478707}"/>
              </a:ext>
            </a:extLst>
          </p:cNvPr>
          <p:cNvSpPr txBox="1"/>
          <p:nvPr/>
        </p:nvSpPr>
        <p:spPr>
          <a:xfrm>
            <a:off x="7352050" y="1080929"/>
            <a:ext cx="2823834" cy="400110"/>
          </a:xfrm>
          <a:prstGeom prst="rect">
            <a:avLst/>
          </a:prstGeom>
          <a:noFill/>
        </p:spPr>
        <p:txBody>
          <a:bodyPr wrap="square" rtlCol="0">
            <a:spAutoFit/>
          </a:bodyPr>
          <a:lstStyle/>
          <a:p>
            <a:r>
              <a:rPr lang="en-IN" sz="2000" dirty="0">
                <a:solidFill>
                  <a:schemeClr val="accent1">
                    <a:lumMod val="50000"/>
                  </a:schemeClr>
                </a:solidFill>
                <a:latin typeface="Times New Roman" panose="02020603050405020304" pitchFamily="18" charset="0"/>
                <a:cs typeface="Times New Roman" panose="02020603050405020304" pitchFamily="18" charset="0"/>
              </a:rPr>
              <a:t>Inserting values into table </a:t>
            </a:r>
          </a:p>
        </p:txBody>
      </p:sp>
      <p:pic>
        <p:nvPicPr>
          <p:cNvPr id="11" name="Picture 10">
            <a:extLst>
              <a:ext uri="{FF2B5EF4-FFF2-40B4-BE49-F238E27FC236}">
                <a16:creationId xmlns:a16="http://schemas.microsoft.com/office/drawing/2014/main" id="{49299E89-DC76-8806-F41D-10068A6CD5AF}"/>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984193" y="1574457"/>
            <a:ext cx="4202917" cy="2458950"/>
          </a:xfrm>
          <a:prstGeom prst="rect">
            <a:avLst/>
          </a:prstGeom>
        </p:spPr>
      </p:pic>
      <p:pic>
        <p:nvPicPr>
          <p:cNvPr id="13" name="Picture 12">
            <a:extLst>
              <a:ext uri="{FF2B5EF4-FFF2-40B4-BE49-F238E27FC236}">
                <a16:creationId xmlns:a16="http://schemas.microsoft.com/office/drawing/2014/main" id="{57BC8BF8-7A98-4844-881B-6BCE2E9DED77}"/>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5841421" y="1567082"/>
            <a:ext cx="5845091" cy="2679171"/>
          </a:xfrm>
          <a:prstGeom prst="rect">
            <a:avLst/>
          </a:prstGeom>
        </p:spPr>
      </p:pic>
      <p:pic>
        <p:nvPicPr>
          <p:cNvPr id="15" name="Picture 14">
            <a:extLst>
              <a:ext uri="{FF2B5EF4-FFF2-40B4-BE49-F238E27FC236}">
                <a16:creationId xmlns:a16="http://schemas.microsoft.com/office/drawing/2014/main" id="{AD6C57E0-9EBD-47A4-3DD1-CC44E3C9480F}"/>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4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6396785" y="4601506"/>
            <a:ext cx="4734361" cy="2089348"/>
          </a:xfrm>
          <a:prstGeom prst="rect">
            <a:avLst/>
          </a:prstGeom>
        </p:spPr>
      </p:pic>
      <p:pic>
        <p:nvPicPr>
          <p:cNvPr id="16" name="Picture 15">
            <a:extLst>
              <a:ext uri="{FF2B5EF4-FFF2-40B4-BE49-F238E27FC236}">
                <a16:creationId xmlns:a16="http://schemas.microsoft.com/office/drawing/2014/main" id="{5578D3BA-DDC7-299B-9479-793BC953F15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4194" y="110613"/>
            <a:ext cx="678426" cy="678426"/>
          </a:xfrm>
          <a:prstGeom prst="rect">
            <a:avLst/>
          </a:prstGeom>
        </p:spPr>
      </p:pic>
    </p:spTree>
    <p:extLst>
      <p:ext uri="{BB962C8B-B14F-4D97-AF65-F5344CB8AC3E}">
        <p14:creationId xmlns:p14="http://schemas.microsoft.com/office/powerpoint/2010/main" val="994029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81F627E2-E294-28C5-CD4A-DEF0C7315079}"/>
              </a:ext>
            </a:extLst>
          </p:cNvPr>
          <p:cNvSpPr/>
          <p:nvPr/>
        </p:nvSpPr>
        <p:spPr>
          <a:xfrm>
            <a:off x="879986" y="4537599"/>
            <a:ext cx="11136002" cy="2217162"/>
          </a:xfrm>
          <a:prstGeom prst="roundRect">
            <a:avLst/>
          </a:prstGeom>
          <a:solidFill>
            <a:schemeClr val="accent1">
              <a:lumMod val="60000"/>
              <a:lumOff val="4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t>	  </a:t>
            </a:r>
            <a:r>
              <a:rPr lang="en-IN" sz="2400" dirty="0">
                <a:solidFill>
                  <a:schemeClr val="accent1">
                    <a:lumMod val="50000"/>
                  </a:schemeClr>
                </a:solidFill>
                <a:latin typeface="Times New Roman" panose="02020603050405020304" pitchFamily="18" charset="0"/>
                <a:cs typeface="Times New Roman" panose="02020603050405020304" pitchFamily="18" charset="0"/>
              </a:rPr>
              <a:t>SELECT * FROM STUDENT_CLASSES ;</a:t>
            </a:r>
            <a:endParaRPr lang="en-IN"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37A8CC46-1A9C-479A-D7E3-ECF19510806B}"/>
              </a:ext>
            </a:extLst>
          </p:cNvPr>
          <p:cNvSpPr/>
          <p:nvPr/>
        </p:nvSpPr>
        <p:spPr>
          <a:xfrm>
            <a:off x="88490" y="68833"/>
            <a:ext cx="678426" cy="66859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6000" b="1" dirty="0">
                <a:latin typeface="Times New Roman" panose="02020603050405020304" pitchFamily="18" charset="0"/>
                <a:cs typeface="Times New Roman" panose="02020603050405020304" pitchFamily="18" charset="0"/>
              </a:rPr>
              <a:t>S</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Q</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L</a:t>
            </a:r>
          </a:p>
        </p:txBody>
      </p:sp>
      <p:sp>
        <p:nvSpPr>
          <p:cNvPr id="5" name="Rectangle: Rounded Corners 4">
            <a:extLst>
              <a:ext uri="{FF2B5EF4-FFF2-40B4-BE49-F238E27FC236}">
                <a16:creationId xmlns:a16="http://schemas.microsoft.com/office/drawing/2014/main" id="{1325A565-9556-2F09-748D-3A3ED9EF2C92}"/>
              </a:ext>
            </a:extLst>
          </p:cNvPr>
          <p:cNvSpPr/>
          <p:nvPr/>
        </p:nvSpPr>
        <p:spPr>
          <a:xfrm>
            <a:off x="879986" y="68833"/>
            <a:ext cx="11223523" cy="7570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4400" dirty="0">
                <a:latin typeface="Times New Roman" panose="02020603050405020304" pitchFamily="18" charset="0"/>
                <a:cs typeface="Times New Roman" panose="02020603050405020304" pitchFamily="18" charset="0"/>
              </a:rPr>
              <a:t>     </a:t>
            </a:r>
            <a:r>
              <a:rPr lang="en-IN" sz="4300" dirty="0">
                <a:latin typeface="Times New Roman" panose="02020603050405020304" pitchFamily="18" charset="0"/>
                <a:cs typeface="Times New Roman" panose="02020603050405020304" pitchFamily="18" charset="0"/>
              </a:rPr>
              <a:t>STUDENT_CLASSES - TABLE</a:t>
            </a:r>
          </a:p>
        </p:txBody>
      </p:sp>
      <p:sp>
        <p:nvSpPr>
          <p:cNvPr id="12" name="Rectangle: Rounded Corners 11">
            <a:extLst>
              <a:ext uri="{FF2B5EF4-FFF2-40B4-BE49-F238E27FC236}">
                <a16:creationId xmlns:a16="http://schemas.microsoft.com/office/drawing/2014/main" id="{5602900C-3DD5-E492-DDD9-4B029E167776}"/>
              </a:ext>
            </a:extLst>
          </p:cNvPr>
          <p:cNvSpPr/>
          <p:nvPr/>
        </p:nvSpPr>
        <p:spPr>
          <a:xfrm>
            <a:off x="9026013" y="157319"/>
            <a:ext cx="2989975" cy="580103"/>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accent1">
                    <a:lumMod val="50000"/>
                  </a:schemeClr>
                </a:solidFill>
                <a:latin typeface="Times New Roman" panose="02020603050405020304" pitchFamily="18" charset="0"/>
                <a:cs typeface="Times New Roman" panose="02020603050405020304" pitchFamily="18" charset="0"/>
              </a:rPr>
              <a:t># Columns 	: 2</a:t>
            </a:r>
          </a:p>
          <a:p>
            <a:r>
              <a:rPr lang="en-IN" dirty="0">
                <a:solidFill>
                  <a:schemeClr val="accent1">
                    <a:lumMod val="50000"/>
                  </a:schemeClr>
                </a:solidFill>
                <a:latin typeface="Times New Roman" panose="02020603050405020304" pitchFamily="18" charset="0"/>
                <a:cs typeface="Times New Roman" panose="02020603050405020304" pitchFamily="18" charset="0"/>
              </a:rPr>
              <a:t># Values   	: 1000</a:t>
            </a:r>
          </a:p>
        </p:txBody>
      </p:sp>
      <p:sp>
        <p:nvSpPr>
          <p:cNvPr id="14" name="Rectangle: Rounded Corners 13">
            <a:extLst>
              <a:ext uri="{FF2B5EF4-FFF2-40B4-BE49-F238E27FC236}">
                <a16:creationId xmlns:a16="http://schemas.microsoft.com/office/drawing/2014/main" id="{F730D02E-658E-AD34-C516-0BFD27530E4A}"/>
              </a:ext>
            </a:extLst>
          </p:cNvPr>
          <p:cNvSpPr/>
          <p:nvPr/>
        </p:nvSpPr>
        <p:spPr>
          <a:xfrm>
            <a:off x="879986" y="943898"/>
            <a:ext cx="4414684" cy="3500283"/>
          </a:xfrm>
          <a:prstGeom prst="roundRect">
            <a:avLst/>
          </a:prstGeom>
          <a:solidFill>
            <a:schemeClr val="accent1">
              <a:lumMod val="60000"/>
              <a:lumOff val="4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Rectangle 18">
            <a:extLst>
              <a:ext uri="{FF2B5EF4-FFF2-40B4-BE49-F238E27FC236}">
                <a16:creationId xmlns:a16="http://schemas.microsoft.com/office/drawing/2014/main" id="{2522D42D-85F4-2036-C5BF-D98368D93A8C}"/>
              </a:ext>
            </a:extLst>
          </p:cNvPr>
          <p:cNvSpPr/>
          <p:nvPr/>
        </p:nvSpPr>
        <p:spPr>
          <a:xfrm>
            <a:off x="984194" y="2989011"/>
            <a:ext cx="6263149" cy="292509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endParaRPr lang="en-US" sz="1400" dirty="0">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209AAC58-624D-B050-58E3-60436FC03A4F}"/>
              </a:ext>
            </a:extLst>
          </p:cNvPr>
          <p:cNvSpPr/>
          <p:nvPr/>
        </p:nvSpPr>
        <p:spPr>
          <a:xfrm>
            <a:off x="5511947" y="929149"/>
            <a:ext cx="6504041" cy="3515032"/>
          </a:xfrm>
          <a:prstGeom prst="roundRect">
            <a:avLst/>
          </a:prstGeom>
          <a:solidFill>
            <a:schemeClr val="accent1">
              <a:lumMod val="60000"/>
              <a:lumOff val="4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TextBox 25">
            <a:extLst>
              <a:ext uri="{FF2B5EF4-FFF2-40B4-BE49-F238E27FC236}">
                <a16:creationId xmlns:a16="http://schemas.microsoft.com/office/drawing/2014/main" id="{F71FBD58-6B9B-0130-8121-4650BA0B94EF}"/>
              </a:ext>
            </a:extLst>
          </p:cNvPr>
          <p:cNvSpPr txBox="1"/>
          <p:nvPr/>
        </p:nvSpPr>
        <p:spPr>
          <a:xfrm>
            <a:off x="2146373" y="1080929"/>
            <a:ext cx="1986116" cy="400110"/>
          </a:xfrm>
          <a:prstGeom prst="rect">
            <a:avLst/>
          </a:prstGeom>
          <a:noFill/>
        </p:spPr>
        <p:txBody>
          <a:bodyPr wrap="square" rtlCol="0">
            <a:spAutoFit/>
          </a:bodyPr>
          <a:lstStyle/>
          <a:p>
            <a:r>
              <a:rPr lang="en-IN" sz="2000" dirty="0">
                <a:solidFill>
                  <a:schemeClr val="accent1">
                    <a:lumMod val="50000"/>
                  </a:schemeClr>
                </a:solidFill>
                <a:latin typeface="Times New Roman" panose="02020603050405020304" pitchFamily="18" charset="0"/>
                <a:cs typeface="Times New Roman" panose="02020603050405020304" pitchFamily="18" charset="0"/>
              </a:rPr>
              <a:t>Table Creation </a:t>
            </a:r>
          </a:p>
        </p:txBody>
      </p:sp>
      <p:sp>
        <p:nvSpPr>
          <p:cNvPr id="27" name="TextBox 26">
            <a:extLst>
              <a:ext uri="{FF2B5EF4-FFF2-40B4-BE49-F238E27FC236}">
                <a16:creationId xmlns:a16="http://schemas.microsoft.com/office/drawing/2014/main" id="{53924989-FF99-91F0-CE98-FAB85E478707}"/>
              </a:ext>
            </a:extLst>
          </p:cNvPr>
          <p:cNvSpPr txBox="1"/>
          <p:nvPr/>
        </p:nvSpPr>
        <p:spPr>
          <a:xfrm>
            <a:off x="7352050" y="1080929"/>
            <a:ext cx="2823834" cy="400110"/>
          </a:xfrm>
          <a:prstGeom prst="rect">
            <a:avLst/>
          </a:prstGeom>
          <a:noFill/>
        </p:spPr>
        <p:txBody>
          <a:bodyPr wrap="square" rtlCol="0">
            <a:spAutoFit/>
          </a:bodyPr>
          <a:lstStyle/>
          <a:p>
            <a:r>
              <a:rPr lang="en-IN" sz="2000" dirty="0">
                <a:solidFill>
                  <a:schemeClr val="accent1">
                    <a:lumMod val="50000"/>
                  </a:schemeClr>
                </a:solidFill>
                <a:latin typeface="Times New Roman" panose="02020603050405020304" pitchFamily="18" charset="0"/>
                <a:cs typeface="Times New Roman" panose="02020603050405020304" pitchFamily="18" charset="0"/>
              </a:rPr>
              <a:t>Inserting values into table </a:t>
            </a:r>
          </a:p>
        </p:txBody>
      </p:sp>
      <p:pic>
        <p:nvPicPr>
          <p:cNvPr id="3" name="Picture 2">
            <a:extLst>
              <a:ext uri="{FF2B5EF4-FFF2-40B4-BE49-F238E27FC236}">
                <a16:creationId xmlns:a16="http://schemas.microsoft.com/office/drawing/2014/main" id="{F13F4811-8A78-C7FF-063C-639CF9D3AF46}"/>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1135541" y="1560020"/>
            <a:ext cx="3903573" cy="2454564"/>
          </a:xfrm>
          <a:prstGeom prst="rect">
            <a:avLst/>
          </a:prstGeom>
        </p:spPr>
      </p:pic>
      <p:pic>
        <p:nvPicPr>
          <p:cNvPr id="8" name="Picture 7">
            <a:extLst>
              <a:ext uri="{FF2B5EF4-FFF2-40B4-BE49-F238E27FC236}">
                <a16:creationId xmlns:a16="http://schemas.microsoft.com/office/drawing/2014/main" id="{F41ACB8B-D610-37DD-C6CD-2D07A0A573BB}"/>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6397603" y="1560020"/>
            <a:ext cx="4810203" cy="2815335"/>
          </a:xfrm>
          <a:prstGeom prst="rect">
            <a:avLst/>
          </a:prstGeom>
        </p:spPr>
      </p:pic>
      <p:pic>
        <p:nvPicPr>
          <p:cNvPr id="10" name="Picture 9">
            <a:extLst>
              <a:ext uri="{FF2B5EF4-FFF2-40B4-BE49-F238E27FC236}">
                <a16:creationId xmlns:a16="http://schemas.microsoft.com/office/drawing/2014/main" id="{1F703D46-2B16-937A-D75F-34AF1C508FC6}"/>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4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7247343" y="4623625"/>
            <a:ext cx="3321291" cy="2045110"/>
          </a:xfrm>
          <a:prstGeom prst="rect">
            <a:avLst/>
          </a:prstGeom>
        </p:spPr>
      </p:pic>
      <p:pic>
        <p:nvPicPr>
          <p:cNvPr id="11" name="Picture 10">
            <a:extLst>
              <a:ext uri="{FF2B5EF4-FFF2-40B4-BE49-F238E27FC236}">
                <a16:creationId xmlns:a16="http://schemas.microsoft.com/office/drawing/2014/main" id="{6E2A20B1-AADA-49BA-A4D5-E9D529FA2FA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4194" y="110613"/>
            <a:ext cx="678426" cy="678426"/>
          </a:xfrm>
          <a:prstGeom prst="rect">
            <a:avLst/>
          </a:prstGeom>
        </p:spPr>
      </p:pic>
    </p:spTree>
    <p:extLst>
      <p:ext uri="{BB962C8B-B14F-4D97-AF65-F5344CB8AC3E}">
        <p14:creationId xmlns:p14="http://schemas.microsoft.com/office/powerpoint/2010/main" val="2788956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81F627E2-E294-28C5-CD4A-DEF0C7315079}"/>
              </a:ext>
            </a:extLst>
          </p:cNvPr>
          <p:cNvSpPr/>
          <p:nvPr/>
        </p:nvSpPr>
        <p:spPr>
          <a:xfrm>
            <a:off x="879986" y="4537599"/>
            <a:ext cx="11136002" cy="2217162"/>
          </a:xfrm>
          <a:prstGeom prst="roundRect">
            <a:avLst/>
          </a:prstGeom>
          <a:solidFill>
            <a:schemeClr val="accent1">
              <a:lumMod val="60000"/>
              <a:lumOff val="4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t>	  </a:t>
            </a:r>
            <a:r>
              <a:rPr lang="en-IN" sz="2400" dirty="0">
                <a:solidFill>
                  <a:schemeClr val="accent1">
                    <a:lumMod val="50000"/>
                  </a:schemeClr>
                </a:solidFill>
                <a:latin typeface="Times New Roman" panose="02020603050405020304" pitchFamily="18" charset="0"/>
                <a:cs typeface="Times New Roman" panose="02020603050405020304" pitchFamily="18" charset="0"/>
              </a:rPr>
              <a:t>SELECT * FROM PARENTS;</a:t>
            </a:r>
            <a:endParaRPr lang="en-IN"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37A8CC46-1A9C-479A-D7E3-ECF19510806B}"/>
              </a:ext>
            </a:extLst>
          </p:cNvPr>
          <p:cNvSpPr/>
          <p:nvPr/>
        </p:nvSpPr>
        <p:spPr>
          <a:xfrm>
            <a:off x="88490" y="68833"/>
            <a:ext cx="678426" cy="66859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6000" b="1" dirty="0">
                <a:latin typeface="Times New Roman" panose="02020603050405020304" pitchFamily="18" charset="0"/>
                <a:cs typeface="Times New Roman" panose="02020603050405020304" pitchFamily="18" charset="0"/>
              </a:rPr>
              <a:t>S</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Q</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L</a:t>
            </a:r>
          </a:p>
        </p:txBody>
      </p:sp>
      <p:sp>
        <p:nvSpPr>
          <p:cNvPr id="5" name="Rectangle: Rounded Corners 4">
            <a:extLst>
              <a:ext uri="{FF2B5EF4-FFF2-40B4-BE49-F238E27FC236}">
                <a16:creationId xmlns:a16="http://schemas.microsoft.com/office/drawing/2014/main" id="{1325A565-9556-2F09-748D-3A3ED9EF2C92}"/>
              </a:ext>
            </a:extLst>
          </p:cNvPr>
          <p:cNvSpPr/>
          <p:nvPr/>
        </p:nvSpPr>
        <p:spPr>
          <a:xfrm>
            <a:off x="879986" y="68833"/>
            <a:ext cx="11223523" cy="7570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4400" dirty="0">
                <a:latin typeface="Times New Roman" panose="02020603050405020304" pitchFamily="18" charset="0"/>
                <a:cs typeface="Times New Roman" panose="02020603050405020304" pitchFamily="18" charset="0"/>
              </a:rPr>
              <a:t>				PARENTS - TABLE</a:t>
            </a:r>
          </a:p>
        </p:txBody>
      </p:sp>
      <p:sp>
        <p:nvSpPr>
          <p:cNvPr id="12" name="Rectangle: Rounded Corners 11">
            <a:extLst>
              <a:ext uri="{FF2B5EF4-FFF2-40B4-BE49-F238E27FC236}">
                <a16:creationId xmlns:a16="http://schemas.microsoft.com/office/drawing/2014/main" id="{5602900C-3DD5-E492-DDD9-4B029E167776}"/>
              </a:ext>
            </a:extLst>
          </p:cNvPr>
          <p:cNvSpPr/>
          <p:nvPr/>
        </p:nvSpPr>
        <p:spPr>
          <a:xfrm>
            <a:off x="9026013" y="157319"/>
            <a:ext cx="2989975" cy="580103"/>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accent1">
                    <a:lumMod val="50000"/>
                  </a:schemeClr>
                </a:solidFill>
                <a:latin typeface="Times New Roman" panose="02020603050405020304" pitchFamily="18" charset="0"/>
                <a:cs typeface="Times New Roman" panose="02020603050405020304" pitchFamily="18" charset="0"/>
              </a:rPr>
              <a:t># Columns 	: 5</a:t>
            </a:r>
          </a:p>
          <a:p>
            <a:r>
              <a:rPr lang="en-IN" dirty="0">
                <a:solidFill>
                  <a:schemeClr val="accent1">
                    <a:lumMod val="50000"/>
                  </a:schemeClr>
                </a:solidFill>
                <a:latin typeface="Times New Roman" panose="02020603050405020304" pitchFamily="18" charset="0"/>
                <a:cs typeface="Times New Roman" panose="02020603050405020304" pitchFamily="18" charset="0"/>
              </a:rPr>
              <a:t># Values   	: 971</a:t>
            </a:r>
          </a:p>
        </p:txBody>
      </p:sp>
      <p:sp>
        <p:nvSpPr>
          <p:cNvPr id="14" name="Rectangle: Rounded Corners 13">
            <a:extLst>
              <a:ext uri="{FF2B5EF4-FFF2-40B4-BE49-F238E27FC236}">
                <a16:creationId xmlns:a16="http://schemas.microsoft.com/office/drawing/2014/main" id="{F730D02E-658E-AD34-C516-0BFD27530E4A}"/>
              </a:ext>
            </a:extLst>
          </p:cNvPr>
          <p:cNvSpPr/>
          <p:nvPr/>
        </p:nvSpPr>
        <p:spPr>
          <a:xfrm>
            <a:off x="879985" y="943898"/>
            <a:ext cx="5397079" cy="3500283"/>
          </a:xfrm>
          <a:prstGeom prst="roundRect">
            <a:avLst/>
          </a:prstGeom>
          <a:solidFill>
            <a:schemeClr val="accent1">
              <a:lumMod val="60000"/>
              <a:lumOff val="4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Rectangle 18">
            <a:extLst>
              <a:ext uri="{FF2B5EF4-FFF2-40B4-BE49-F238E27FC236}">
                <a16:creationId xmlns:a16="http://schemas.microsoft.com/office/drawing/2014/main" id="{2522D42D-85F4-2036-C5BF-D98368D93A8C}"/>
              </a:ext>
            </a:extLst>
          </p:cNvPr>
          <p:cNvSpPr/>
          <p:nvPr/>
        </p:nvSpPr>
        <p:spPr>
          <a:xfrm>
            <a:off x="984194" y="2989011"/>
            <a:ext cx="6263149" cy="292509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endParaRPr lang="en-US" sz="1400" dirty="0">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209AAC58-624D-B050-58E3-60436FC03A4F}"/>
              </a:ext>
            </a:extLst>
          </p:cNvPr>
          <p:cNvSpPr/>
          <p:nvPr/>
        </p:nvSpPr>
        <p:spPr>
          <a:xfrm>
            <a:off x="6390861" y="929149"/>
            <a:ext cx="5625127" cy="3515032"/>
          </a:xfrm>
          <a:prstGeom prst="roundRect">
            <a:avLst/>
          </a:prstGeom>
          <a:solidFill>
            <a:schemeClr val="accent1">
              <a:lumMod val="60000"/>
              <a:lumOff val="4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TextBox 25">
            <a:extLst>
              <a:ext uri="{FF2B5EF4-FFF2-40B4-BE49-F238E27FC236}">
                <a16:creationId xmlns:a16="http://schemas.microsoft.com/office/drawing/2014/main" id="{F71FBD58-6B9B-0130-8121-4650BA0B94EF}"/>
              </a:ext>
            </a:extLst>
          </p:cNvPr>
          <p:cNvSpPr txBox="1"/>
          <p:nvPr/>
        </p:nvSpPr>
        <p:spPr>
          <a:xfrm>
            <a:off x="2585466" y="1043955"/>
            <a:ext cx="1986116" cy="400110"/>
          </a:xfrm>
          <a:prstGeom prst="rect">
            <a:avLst/>
          </a:prstGeom>
          <a:noFill/>
        </p:spPr>
        <p:txBody>
          <a:bodyPr wrap="square" rtlCol="0">
            <a:spAutoFit/>
          </a:bodyPr>
          <a:lstStyle/>
          <a:p>
            <a:r>
              <a:rPr lang="en-IN" sz="2000" dirty="0">
                <a:solidFill>
                  <a:schemeClr val="accent1">
                    <a:lumMod val="50000"/>
                  </a:schemeClr>
                </a:solidFill>
                <a:latin typeface="Times New Roman" panose="02020603050405020304" pitchFamily="18" charset="0"/>
                <a:cs typeface="Times New Roman" panose="02020603050405020304" pitchFamily="18" charset="0"/>
              </a:rPr>
              <a:t>Table Creation </a:t>
            </a:r>
          </a:p>
        </p:txBody>
      </p:sp>
      <p:sp>
        <p:nvSpPr>
          <p:cNvPr id="27" name="TextBox 26">
            <a:extLst>
              <a:ext uri="{FF2B5EF4-FFF2-40B4-BE49-F238E27FC236}">
                <a16:creationId xmlns:a16="http://schemas.microsoft.com/office/drawing/2014/main" id="{53924989-FF99-91F0-CE98-FAB85E478707}"/>
              </a:ext>
            </a:extLst>
          </p:cNvPr>
          <p:cNvSpPr txBox="1"/>
          <p:nvPr/>
        </p:nvSpPr>
        <p:spPr>
          <a:xfrm>
            <a:off x="8008032" y="1069326"/>
            <a:ext cx="2823834" cy="400110"/>
          </a:xfrm>
          <a:prstGeom prst="rect">
            <a:avLst/>
          </a:prstGeom>
          <a:noFill/>
        </p:spPr>
        <p:txBody>
          <a:bodyPr wrap="square" rtlCol="0">
            <a:spAutoFit/>
          </a:bodyPr>
          <a:lstStyle/>
          <a:p>
            <a:r>
              <a:rPr lang="en-IN" sz="2000" dirty="0">
                <a:solidFill>
                  <a:schemeClr val="accent1">
                    <a:lumMod val="50000"/>
                  </a:schemeClr>
                </a:solidFill>
                <a:latin typeface="Times New Roman" panose="02020603050405020304" pitchFamily="18" charset="0"/>
                <a:cs typeface="Times New Roman" panose="02020603050405020304" pitchFamily="18" charset="0"/>
              </a:rPr>
              <a:t>Inserting values into table </a:t>
            </a:r>
          </a:p>
        </p:txBody>
      </p:sp>
      <p:pic>
        <p:nvPicPr>
          <p:cNvPr id="7" name="Picture 6">
            <a:extLst>
              <a:ext uri="{FF2B5EF4-FFF2-40B4-BE49-F238E27FC236}">
                <a16:creationId xmlns:a16="http://schemas.microsoft.com/office/drawing/2014/main" id="{AEE20640-19F8-7E12-685F-DF02B802BF9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1133673" y="1544121"/>
            <a:ext cx="4890431" cy="2695245"/>
          </a:xfrm>
          <a:prstGeom prst="rect">
            <a:avLst/>
          </a:prstGeom>
        </p:spPr>
      </p:pic>
      <p:pic>
        <p:nvPicPr>
          <p:cNvPr id="9" name="Picture 8">
            <a:extLst>
              <a:ext uri="{FF2B5EF4-FFF2-40B4-BE49-F238E27FC236}">
                <a16:creationId xmlns:a16="http://schemas.microsoft.com/office/drawing/2014/main" id="{D56A27A0-AAD3-DDB4-8795-04600726FFE5}"/>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6796975" y="1562854"/>
            <a:ext cx="4994788" cy="2695245"/>
          </a:xfrm>
          <a:prstGeom prst="rect">
            <a:avLst/>
          </a:prstGeom>
        </p:spPr>
      </p:pic>
      <p:pic>
        <p:nvPicPr>
          <p:cNvPr id="11" name="Picture 10">
            <a:extLst>
              <a:ext uri="{FF2B5EF4-FFF2-40B4-BE49-F238E27FC236}">
                <a16:creationId xmlns:a16="http://schemas.microsoft.com/office/drawing/2014/main" id="{6EC007E7-8E8A-395B-08AB-50C5C43B3653}"/>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4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6390861" y="4669560"/>
            <a:ext cx="5397079" cy="2031121"/>
          </a:xfrm>
          <a:prstGeom prst="rect">
            <a:avLst/>
          </a:prstGeom>
        </p:spPr>
      </p:pic>
      <p:pic>
        <p:nvPicPr>
          <p:cNvPr id="20" name="Picture 19">
            <a:extLst>
              <a:ext uri="{FF2B5EF4-FFF2-40B4-BE49-F238E27FC236}">
                <a16:creationId xmlns:a16="http://schemas.microsoft.com/office/drawing/2014/main" id="{4056C093-B31E-1790-870C-708BAD058C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4194" y="110613"/>
            <a:ext cx="678426" cy="678426"/>
          </a:xfrm>
          <a:prstGeom prst="rect">
            <a:avLst/>
          </a:prstGeom>
        </p:spPr>
      </p:pic>
    </p:spTree>
    <p:extLst>
      <p:ext uri="{BB962C8B-B14F-4D97-AF65-F5344CB8AC3E}">
        <p14:creationId xmlns:p14="http://schemas.microsoft.com/office/powerpoint/2010/main" val="2900096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81F627E2-E294-28C5-CD4A-DEF0C7315079}"/>
              </a:ext>
            </a:extLst>
          </p:cNvPr>
          <p:cNvSpPr/>
          <p:nvPr/>
        </p:nvSpPr>
        <p:spPr>
          <a:xfrm>
            <a:off x="879986" y="4537599"/>
            <a:ext cx="11136002" cy="2217162"/>
          </a:xfrm>
          <a:prstGeom prst="roundRect">
            <a:avLst/>
          </a:prstGeom>
          <a:solidFill>
            <a:schemeClr val="accent1">
              <a:lumMod val="60000"/>
              <a:lumOff val="4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t>	  </a:t>
            </a:r>
            <a:r>
              <a:rPr lang="en-IN" sz="2400" dirty="0">
                <a:solidFill>
                  <a:schemeClr val="accent1">
                    <a:lumMod val="50000"/>
                  </a:schemeClr>
                </a:solidFill>
                <a:latin typeface="Times New Roman" panose="02020603050405020304" pitchFamily="18" charset="0"/>
                <a:cs typeface="Times New Roman" panose="02020603050405020304" pitchFamily="18" charset="0"/>
              </a:rPr>
              <a:t>SELECT * FROM STUDENT_PARENT;</a:t>
            </a:r>
            <a:endParaRPr lang="en-IN"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37A8CC46-1A9C-479A-D7E3-ECF19510806B}"/>
              </a:ext>
            </a:extLst>
          </p:cNvPr>
          <p:cNvSpPr/>
          <p:nvPr/>
        </p:nvSpPr>
        <p:spPr>
          <a:xfrm>
            <a:off x="88490" y="68833"/>
            <a:ext cx="678426" cy="66859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6000" b="1" dirty="0">
                <a:latin typeface="Times New Roman" panose="02020603050405020304" pitchFamily="18" charset="0"/>
                <a:cs typeface="Times New Roman" panose="02020603050405020304" pitchFamily="18" charset="0"/>
              </a:rPr>
              <a:t>S</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Q</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L</a:t>
            </a:r>
          </a:p>
        </p:txBody>
      </p:sp>
      <p:sp>
        <p:nvSpPr>
          <p:cNvPr id="5" name="Rectangle: Rounded Corners 4">
            <a:extLst>
              <a:ext uri="{FF2B5EF4-FFF2-40B4-BE49-F238E27FC236}">
                <a16:creationId xmlns:a16="http://schemas.microsoft.com/office/drawing/2014/main" id="{1325A565-9556-2F09-748D-3A3ED9EF2C92}"/>
              </a:ext>
            </a:extLst>
          </p:cNvPr>
          <p:cNvSpPr/>
          <p:nvPr/>
        </p:nvSpPr>
        <p:spPr>
          <a:xfrm>
            <a:off x="879986" y="68833"/>
            <a:ext cx="11223523" cy="7570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4300" dirty="0">
                <a:latin typeface="Times New Roman" panose="02020603050405020304" pitchFamily="18" charset="0"/>
                <a:cs typeface="Times New Roman" panose="02020603050405020304" pitchFamily="18" charset="0"/>
              </a:rPr>
              <a:t>	  STUDENT_PARENT - TABLE</a:t>
            </a:r>
          </a:p>
        </p:txBody>
      </p:sp>
      <p:sp>
        <p:nvSpPr>
          <p:cNvPr id="12" name="Rectangle: Rounded Corners 11">
            <a:extLst>
              <a:ext uri="{FF2B5EF4-FFF2-40B4-BE49-F238E27FC236}">
                <a16:creationId xmlns:a16="http://schemas.microsoft.com/office/drawing/2014/main" id="{5602900C-3DD5-E492-DDD9-4B029E167776}"/>
              </a:ext>
            </a:extLst>
          </p:cNvPr>
          <p:cNvSpPr/>
          <p:nvPr/>
        </p:nvSpPr>
        <p:spPr>
          <a:xfrm>
            <a:off x="9026013" y="157319"/>
            <a:ext cx="2989975" cy="580103"/>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accent1">
                    <a:lumMod val="50000"/>
                  </a:schemeClr>
                </a:solidFill>
                <a:latin typeface="Times New Roman" panose="02020603050405020304" pitchFamily="18" charset="0"/>
                <a:cs typeface="Times New Roman" panose="02020603050405020304" pitchFamily="18" charset="0"/>
              </a:rPr>
              <a:t># Columns 	: 2</a:t>
            </a:r>
          </a:p>
          <a:p>
            <a:r>
              <a:rPr lang="en-IN" dirty="0">
                <a:solidFill>
                  <a:schemeClr val="accent1">
                    <a:lumMod val="50000"/>
                  </a:schemeClr>
                </a:solidFill>
                <a:latin typeface="Times New Roman" panose="02020603050405020304" pitchFamily="18" charset="0"/>
                <a:cs typeface="Times New Roman" panose="02020603050405020304" pitchFamily="18" charset="0"/>
              </a:rPr>
              <a:t># Values   	: 1000</a:t>
            </a:r>
          </a:p>
        </p:txBody>
      </p:sp>
      <p:sp>
        <p:nvSpPr>
          <p:cNvPr id="14" name="Rectangle: Rounded Corners 13">
            <a:extLst>
              <a:ext uri="{FF2B5EF4-FFF2-40B4-BE49-F238E27FC236}">
                <a16:creationId xmlns:a16="http://schemas.microsoft.com/office/drawing/2014/main" id="{F730D02E-658E-AD34-C516-0BFD27530E4A}"/>
              </a:ext>
            </a:extLst>
          </p:cNvPr>
          <p:cNvSpPr/>
          <p:nvPr/>
        </p:nvSpPr>
        <p:spPr>
          <a:xfrm>
            <a:off x="984194" y="951273"/>
            <a:ext cx="5463793" cy="3500283"/>
          </a:xfrm>
          <a:prstGeom prst="roundRect">
            <a:avLst/>
          </a:prstGeom>
          <a:solidFill>
            <a:schemeClr val="accent1">
              <a:lumMod val="60000"/>
              <a:lumOff val="4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Rectangle 18">
            <a:extLst>
              <a:ext uri="{FF2B5EF4-FFF2-40B4-BE49-F238E27FC236}">
                <a16:creationId xmlns:a16="http://schemas.microsoft.com/office/drawing/2014/main" id="{2522D42D-85F4-2036-C5BF-D98368D93A8C}"/>
              </a:ext>
            </a:extLst>
          </p:cNvPr>
          <p:cNvSpPr/>
          <p:nvPr/>
        </p:nvSpPr>
        <p:spPr>
          <a:xfrm>
            <a:off x="984194" y="2989011"/>
            <a:ext cx="6263149" cy="292509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endParaRPr lang="en-US" sz="1400" dirty="0">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209AAC58-624D-B050-58E3-60436FC03A4F}"/>
              </a:ext>
            </a:extLst>
          </p:cNvPr>
          <p:cNvSpPr/>
          <p:nvPr/>
        </p:nvSpPr>
        <p:spPr>
          <a:xfrm>
            <a:off x="6561057" y="929149"/>
            <a:ext cx="5454931" cy="3515032"/>
          </a:xfrm>
          <a:prstGeom prst="roundRect">
            <a:avLst/>
          </a:prstGeom>
          <a:solidFill>
            <a:schemeClr val="accent1">
              <a:lumMod val="60000"/>
              <a:lumOff val="4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TextBox 25">
            <a:extLst>
              <a:ext uri="{FF2B5EF4-FFF2-40B4-BE49-F238E27FC236}">
                <a16:creationId xmlns:a16="http://schemas.microsoft.com/office/drawing/2014/main" id="{F71FBD58-6B9B-0130-8121-4650BA0B94EF}"/>
              </a:ext>
            </a:extLst>
          </p:cNvPr>
          <p:cNvSpPr txBox="1"/>
          <p:nvPr/>
        </p:nvSpPr>
        <p:spPr>
          <a:xfrm>
            <a:off x="2670928" y="1080929"/>
            <a:ext cx="1986116" cy="400110"/>
          </a:xfrm>
          <a:prstGeom prst="rect">
            <a:avLst/>
          </a:prstGeom>
          <a:noFill/>
        </p:spPr>
        <p:txBody>
          <a:bodyPr wrap="square" rtlCol="0">
            <a:spAutoFit/>
          </a:bodyPr>
          <a:lstStyle/>
          <a:p>
            <a:r>
              <a:rPr lang="en-IN" sz="2000" dirty="0">
                <a:solidFill>
                  <a:schemeClr val="accent1">
                    <a:lumMod val="50000"/>
                  </a:schemeClr>
                </a:solidFill>
                <a:latin typeface="Times New Roman" panose="02020603050405020304" pitchFamily="18" charset="0"/>
                <a:cs typeface="Times New Roman" panose="02020603050405020304" pitchFamily="18" charset="0"/>
              </a:rPr>
              <a:t>Table Creation </a:t>
            </a:r>
          </a:p>
        </p:txBody>
      </p:sp>
      <p:sp>
        <p:nvSpPr>
          <p:cNvPr id="27" name="TextBox 26">
            <a:extLst>
              <a:ext uri="{FF2B5EF4-FFF2-40B4-BE49-F238E27FC236}">
                <a16:creationId xmlns:a16="http://schemas.microsoft.com/office/drawing/2014/main" id="{53924989-FF99-91F0-CE98-FAB85E478707}"/>
              </a:ext>
            </a:extLst>
          </p:cNvPr>
          <p:cNvSpPr txBox="1"/>
          <p:nvPr/>
        </p:nvSpPr>
        <p:spPr>
          <a:xfrm>
            <a:off x="8067136" y="1080929"/>
            <a:ext cx="2823834" cy="400110"/>
          </a:xfrm>
          <a:prstGeom prst="rect">
            <a:avLst/>
          </a:prstGeom>
          <a:noFill/>
        </p:spPr>
        <p:txBody>
          <a:bodyPr wrap="square" rtlCol="0">
            <a:spAutoFit/>
          </a:bodyPr>
          <a:lstStyle/>
          <a:p>
            <a:r>
              <a:rPr lang="en-IN" sz="2000" dirty="0">
                <a:solidFill>
                  <a:schemeClr val="accent1">
                    <a:lumMod val="50000"/>
                  </a:schemeClr>
                </a:solidFill>
                <a:latin typeface="Times New Roman" panose="02020603050405020304" pitchFamily="18" charset="0"/>
                <a:cs typeface="Times New Roman" panose="02020603050405020304" pitchFamily="18" charset="0"/>
              </a:rPr>
              <a:t>Inserting values into table </a:t>
            </a:r>
          </a:p>
        </p:txBody>
      </p:sp>
      <p:pic>
        <p:nvPicPr>
          <p:cNvPr id="3" name="Picture 2">
            <a:extLst>
              <a:ext uri="{FF2B5EF4-FFF2-40B4-BE49-F238E27FC236}">
                <a16:creationId xmlns:a16="http://schemas.microsoft.com/office/drawing/2014/main" id="{60047926-3AD3-8085-8D9C-CD60768BD46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1190468" y="1618070"/>
            <a:ext cx="4905531" cy="2461696"/>
          </a:xfrm>
          <a:prstGeom prst="rect">
            <a:avLst/>
          </a:prstGeom>
        </p:spPr>
      </p:pic>
      <p:pic>
        <p:nvPicPr>
          <p:cNvPr id="8" name="Picture 7">
            <a:extLst>
              <a:ext uri="{FF2B5EF4-FFF2-40B4-BE49-F238E27FC236}">
                <a16:creationId xmlns:a16="http://schemas.microsoft.com/office/drawing/2014/main" id="{098A70CA-E4A0-5AAC-DBA4-92E7D4B68ECA}"/>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7339265" y="1618070"/>
            <a:ext cx="4279577" cy="2565523"/>
          </a:xfrm>
          <a:prstGeom prst="rect">
            <a:avLst/>
          </a:prstGeom>
        </p:spPr>
      </p:pic>
      <p:pic>
        <p:nvPicPr>
          <p:cNvPr id="10" name="Picture 9">
            <a:extLst>
              <a:ext uri="{FF2B5EF4-FFF2-40B4-BE49-F238E27FC236}">
                <a16:creationId xmlns:a16="http://schemas.microsoft.com/office/drawing/2014/main" id="{7B319701-B976-2339-B076-DFBAF4EEF917}"/>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4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8067136" y="4671391"/>
            <a:ext cx="2945570" cy="2029290"/>
          </a:xfrm>
          <a:prstGeom prst="rect">
            <a:avLst/>
          </a:prstGeom>
        </p:spPr>
      </p:pic>
      <p:pic>
        <p:nvPicPr>
          <p:cNvPr id="11" name="Picture 10">
            <a:extLst>
              <a:ext uri="{FF2B5EF4-FFF2-40B4-BE49-F238E27FC236}">
                <a16:creationId xmlns:a16="http://schemas.microsoft.com/office/drawing/2014/main" id="{625057B4-B1FD-B027-02BC-28ADA8DEF8B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2406" y="110614"/>
            <a:ext cx="678426" cy="678426"/>
          </a:xfrm>
          <a:prstGeom prst="rect">
            <a:avLst/>
          </a:prstGeom>
        </p:spPr>
      </p:pic>
    </p:spTree>
    <p:extLst>
      <p:ext uri="{BB962C8B-B14F-4D97-AF65-F5344CB8AC3E}">
        <p14:creationId xmlns:p14="http://schemas.microsoft.com/office/powerpoint/2010/main" val="850642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8A7333E5-D029-E874-EDC0-8CD848895FF9}"/>
              </a:ext>
            </a:extLst>
          </p:cNvPr>
          <p:cNvSpPr/>
          <p:nvPr/>
        </p:nvSpPr>
        <p:spPr>
          <a:xfrm>
            <a:off x="6391673" y="943898"/>
            <a:ext cx="5711836" cy="2822232"/>
          </a:xfrm>
          <a:prstGeom prst="rect">
            <a:avLst/>
          </a:prstGeom>
          <a:solidFill>
            <a:schemeClr val="accent1">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37A8CC46-1A9C-479A-D7E3-ECF19510806B}"/>
              </a:ext>
            </a:extLst>
          </p:cNvPr>
          <p:cNvSpPr/>
          <p:nvPr/>
        </p:nvSpPr>
        <p:spPr>
          <a:xfrm>
            <a:off x="88490" y="68833"/>
            <a:ext cx="678426" cy="66859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6000" b="1" dirty="0">
                <a:latin typeface="Times New Roman" panose="02020603050405020304" pitchFamily="18" charset="0"/>
                <a:cs typeface="Times New Roman" panose="02020603050405020304" pitchFamily="18" charset="0"/>
              </a:rPr>
              <a:t>S</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Q</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L</a:t>
            </a:r>
          </a:p>
        </p:txBody>
      </p:sp>
      <p:sp>
        <p:nvSpPr>
          <p:cNvPr id="5" name="Rectangle: Rounded Corners 4">
            <a:extLst>
              <a:ext uri="{FF2B5EF4-FFF2-40B4-BE49-F238E27FC236}">
                <a16:creationId xmlns:a16="http://schemas.microsoft.com/office/drawing/2014/main" id="{1325A565-9556-2F09-748D-3A3ED9EF2C92}"/>
              </a:ext>
            </a:extLst>
          </p:cNvPr>
          <p:cNvSpPr/>
          <p:nvPr/>
        </p:nvSpPr>
        <p:spPr>
          <a:xfrm>
            <a:off x="879986" y="68833"/>
            <a:ext cx="11223523" cy="7570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400" dirty="0">
                <a:latin typeface="Times New Roman" panose="02020603050405020304" pitchFamily="18" charset="0"/>
                <a:cs typeface="Times New Roman" panose="02020603050405020304" pitchFamily="18" charset="0"/>
              </a:rPr>
              <a:t>	BASIC QUERIES</a:t>
            </a:r>
          </a:p>
        </p:txBody>
      </p:sp>
      <p:sp>
        <p:nvSpPr>
          <p:cNvPr id="19" name="Rectangle 18">
            <a:extLst>
              <a:ext uri="{FF2B5EF4-FFF2-40B4-BE49-F238E27FC236}">
                <a16:creationId xmlns:a16="http://schemas.microsoft.com/office/drawing/2014/main" id="{2522D42D-85F4-2036-C5BF-D98368D93A8C}"/>
              </a:ext>
            </a:extLst>
          </p:cNvPr>
          <p:cNvSpPr/>
          <p:nvPr/>
        </p:nvSpPr>
        <p:spPr>
          <a:xfrm>
            <a:off x="984194" y="2989011"/>
            <a:ext cx="6263149" cy="292509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endParaRPr lang="en-US" sz="16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5165D24C-8EBA-44CB-F595-FBBCF7F3C0EF}"/>
              </a:ext>
            </a:extLst>
          </p:cNvPr>
          <p:cNvPicPr>
            <a:picLocks noChangeAspect="1"/>
          </p:cNvPicPr>
          <p:nvPr/>
        </p:nvPicPr>
        <p:blipFill rotWithShape="1">
          <a:blip r:embed="rId2">
            <a:extLst>
              <a:ext uri="{28A0092B-C50C-407E-A947-70E740481C1C}">
                <a14:useLocalDpi xmlns:a14="http://schemas.microsoft.com/office/drawing/2010/main" val="0"/>
              </a:ext>
            </a:extLst>
          </a:blip>
          <a:srcRect t="43041" r="74896"/>
          <a:stretch/>
        </p:blipFill>
        <p:spPr>
          <a:xfrm>
            <a:off x="7247343" y="1849200"/>
            <a:ext cx="3349549" cy="1714882"/>
          </a:xfrm>
          <a:prstGeom prst="rect">
            <a:avLst/>
          </a:prstGeom>
        </p:spPr>
      </p:pic>
      <p:sp>
        <p:nvSpPr>
          <p:cNvPr id="16" name="TextBox 15">
            <a:extLst>
              <a:ext uri="{FF2B5EF4-FFF2-40B4-BE49-F238E27FC236}">
                <a16:creationId xmlns:a16="http://schemas.microsoft.com/office/drawing/2014/main" id="{924BB086-FCD8-0F13-76CE-9FB0D15D4EEC}"/>
              </a:ext>
            </a:extLst>
          </p:cNvPr>
          <p:cNvSpPr txBox="1"/>
          <p:nvPr/>
        </p:nvSpPr>
        <p:spPr>
          <a:xfrm>
            <a:off x="6577379" y="1025288"/>
            <a:ext cx="5299430" cy="338554"/>
          </a:xfrm>
          <a:prstGeom prst="rect">
            <a:avLst/>
          </a:prstGeom>
          <a:noFill/>
        </p:spPr>
        <p:txBody>
          <a:bodyPr wrap="square" rtlCol="0">
            <a:spAutoFit/>
          </a:bodyPr>
          <a:lstStyle/>
          <a:p>
            <a:r>
              <a:rPr lang="en-IN" sz="1600" dirty="0">
                <a:solidFill>
                  <a:schemeClr val="accent1">
                    <a:lumMod val="50000"/>
                  </a:schemeClr>
                </a:solidFill>
                <a:latin typeface="Times New Roman" panose="02020603050405020304" pitchFamily="18" charset="0"/>
                <a:cs typeface="Times New Roman" panose="02020603050405020304" pitchFamily="18" charset="0"/>
              </a:rPr>
              <a:t>2. Fetch only ID and FIRST_NAME from STUDENTS table</a:t>
            </a:r>
          </a:p>
        </p:txBody>
      </p:sp>
      <p:sp>
        <p:nvSpPr>
          <p:cNvPr id="21" name="TextBox 20">
            <a:extLst>
              <a:ext uri="{FF2B5EF4-FFF2-40B4-BE49-F238E27FC236}">
                <a16:creationId xmlns:a16="http://schemas.microsoft.com/office/drawing/2014/main" id="{56047729-1471-68D7-6D7E-F73B3EF4F4DA}"/>
              </a:ext>
            </a:extLst>
          </p:cNvPr>
          <p:cNvSpPr txBox="1"/>
          <p:nvPr/>
        </p:nvSpPr>
        <p:spPr>
          <a:xfrm>
            <a:off x="6856658" y="1407278"/>
            <a:ext cx="5020151" cy="344795"/>
          </a:xfrm>
          <a:prstGeom prst="rect">
            <a:avLst/>
          </a:prstGeom>
          <a:noFill/>
        </p:spPr>
        <p:txBody>
          <a:bodyPr wrap="square">
            <a:spAutoFit/>
          </a:bodyPr>
          <a:lstStyle/>
          <a:p>
            <a:r>
              <a:rPr lang="en-IN" sz="1600" dirty="0">
                <a:latin typeface="Times New Roman" panose="02020603050405020304" pitchFamily="18" charset="0"/>
                <a:cs typeface="Times New Roman" panose="02020603050405020304" pitchFamily="18" charset="0"/>
              </a:rPr>
              <a:t>SELECT ID, FIRST_NAME FROM STUDENTS; </a:t>
            </a:r>
          </a:p>
        </p:txBody>
      </p:sp>
      <p:sp>
        <p:nvSpPr>
          <p:cNvPr id="25" name="Rectangle 24">
            <a:extLst>
              <a:ext uri="{FF2B5EF4-FFF2-40B4-BE49-F238E27FC236}">
                <a16:creationId xmlns:a16="http://schemas.microsoft.com/office/drawing/2014/main" id="{C755D13F-6349-4AE2-1868-8329C10124F7}"/>
              </a:ext>
            </a:extLst>
          </p:cNvPr>
          <p:cNvSpPr/>
          <p:nvPr/>
        </p:nvSpPr>
        <p:spPr>
          <a:xfrm>
            <a:off x="879986" y="943898"/>
            <a:ext cx="5396123" cy="2822232"/>
          </a:xfrm>
          <a:prstGeom prst="rect">
            <a:avLst/>
          </a:prstGeom>
          <a:solidFill>
            <a:schemeClr val="accent1">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8" name="Picture 27">
            <a:extLst>
              <a:ext uri="{FF2B5EF4-FFF2-40B4-BE49-F238E27FC236}">
                <a16:creationId xmlns:a16="http://schemas.microsoft.com/office/drawing/2014/main" id="{F4AF1658-C95F-4975-5DF0-1B423D8277B2}"/>
              </a:ext>
            </a:extLst>
          </p:cNvPr>
          <p:cNvPicPr>
            <a:picLocks noChangeAspect="1"/>
          </p:cNvPicPr>
          <p:nvPr/>
        </p:nvPicPr>
        <p:blipFill rotWithShape="1">
          <a:blip r:embed="rId3">
            <a:extLst>
              <a:ext uri="{28A0092B-C50C-407E-A947-70E740481C1C}">
                <a14:useLocalDpi xmlns:a14="http://schemas.microsoft.com/office/drawing/2010/main" val="0"/>
              </a:ext>
            </a:extLst>
          </a:blip>
          <a:srcRect l="-2639" t="41480" r="39592" b="3387"/>
          <a:stretch/>
        </p:blipFill>
        <p:spPr>
          <a:xfrm>
            <a:off x="1622318" y="1736294"/>
            <a:ext cx="2919040" cy="1473200"/>
          </a:xfrm>
          <a:prstGeom prst="rect">
            <a:avLst/>
          </a:prstGeom>
        </p:spPr>
      </p:pic>
      <p:sp>
        <p:nvSpPr>
          <p:cNvPr id="29" name="TextBox 28">
            <a:extLst>
              <a:ext uri="{FF2B5EF4-FFF2-40B4-BE49-F238E27FC236}">
                <a16:creationId xmlns:a16="http://schemas.microsoft.com/office/drawing/2014/main" id="{F71FBD58-6B9B-0130-8121-4650BA0B94EF}"/>
              </a:ext>
            </a:extLst>
          </p:cNvPr>
          <p:cNvSpPr txBox="1"/>
          <p:nvPr/>
        </p:nvSpPr>
        <p:spPr>
          <a:xfrm>
            <a:off x="975873" y="1003473"/>
            <a:ext cx="5601506" cy="338554"/>
          </a:xfrm>
          <a:prstGeom prst="rect">
            <a:avLst/>
          </a:prstGeom>
          <a:noFill/>
        </p:spPr>
        <p:txBody>
          <a:bodyPr wrap="square" rtlCol="0">
            <a:spAutoFit/>
          </a:bodyPr>
          <a:lstStyle/>
          <a:p>
            <a:r>
              <a:rPr lang="en-IN" sz="1600" dirty="0">
                <a:solidFill>
                  <a:schemeClr val="accent1">
                    <a:lumMod val="50000"/>
                  </a:schemeClr>
                </a:solidFill>
                <a:latin typeface="Times New Roman" panose="02020603050405020304" pitchFamily="18" charset="0"/>
                <a:cs typeface="Times New Roman" panose="02020603050405020304" pitchFamily="18" charset="0"/>
              </a:rPr>
              <a:t>1. Fetch all columns and records from STUDENTS table</a:t>
            </a:r>
          </a:p>
        </p:txBody>
      </p:sp>
      <p:sp>
        <p:nvSpPr>
          <p:cNvPr id="30" name="TextBox 29">
            <a:extLst>
              <a:ext uri="{FF2B5EF4-FFF2-40B4-BE49-F238E27FC236}">
                <a16:creationId xmlns:a16="http://schemas.microsoft.com/office/drawing/2014/main" id="{60F41D27-90EE-D36D-80E1-1127D392CFAE}"/>
              </a:ext>
            </a:extLst>
          </p:cNvPr>
          <p:cNvSpPr txBox="1"/>
          <p:nvPr/>
        </p:nvSpPr>
        <p:spPr>
          <a:xfrm>
            <a:off x="1758199" y="1342229"/>
            <a:ext cx="3342056" cy="338554"/>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SELECT * FROM STUDENTS;</a:t>
            </a:r>
          </a:p>
        </p:txBody>
      </p:sp>
      <p:sp>
        <p:nvSpPr>
          <p:cNvPr id="32" name="Rectangle 31">
            <a:extLst>
              <a:ext uri="{FF2B5EF4-FFF2-40B4-BE49-F238E27FC236}">
                <a16:creationId xmlns:a16="http://schemas.microsoft.com/office/drawing/2014/main" id="{9BA4CD16-3CF6-4688-A131-B0B4F114267C}"/>
              </a:ext>
            </a:extLst>
          </p:cNvPr>
          <p:cNvSpPr/>
          <p:nvPr/>
        </p:nvSpPr>
        <p:spPr>
          <a:xfrm>
            <a:off x="879986" y="3864437"/>
            <a:ext cx="5396123" cy="2890324"/>
          </a:xfrm>
          <a:prstGeom prst="rect">
            <a:avLst/>
          </a:prstGeom>
          <a:solidFill>
            <a:schemeClr val="accent1">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3" name="Rectangle 32">
            <a:extLst>
              <a:ext uri="{FF2B5EF4-FFF2-40B4-BE49-F238E27FC236}">
                <a16:creationId xmlns:a16="http://schemas.microsoft.com/office/drawing/2014/main" id="{0E8C5132-B995-EB92-37E0-A7ED4DE2B254}"/>
              </a:ext>
            </a:extLst>
          </p:cNvPr>
          <p:cNvSpPr/>
          <p:nvPr/>
        </p:nvSpPr>
        <p:spPr>
          <a:xfrm>
            <a:off x="6389179" y="3862980"/>
            <a:ext cx="5711836" cy="2874846"/>
          </a:xfrm>
          <a:prstGeom prst="rect">
            <a:avLst/>
          </a:prstGeom>
          <a:solidFill>
            <a:schemeClr val="accent1">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5" name="Picture 34">
            <a:extLst>
              <a:ext uri="{FF2B5EF4-FFF2-40B4-BE49-F238E27FC236}">
                <a16:creationId xmlns:a16="http://schemas.microsoft.com/office/drawing/2014/main" id="{64AEA2C2-3449-25A4-5FC4-3974B4EA81F2}"/>
              </a:ext>
            </a:extLst>
          </p:cNvPr>
          <p:cNvPicPr>
            <a:picLocks noChangeAspect="1"/>
          </p:cNvPicPr>
          <p:nvPr/>
        </p:nvPicPr>
        <p:blipFill>
          <a:blip r:embed="rId4"/>
          <a:stretch>
            <a:fillRect/>
          </a:stretch>
        </p:blipFill>
        <p:spPr>
          <a:xfrm>
            <a:off x="2096334" y="4798311"/>
            <a:ext cx="1883384" cy="1862262"/>
          </a:xfrm>
          <a:prstGeom prst="rect">
            <a:avLst/>
          </a:prstGeom>
        </p:spPr>
      </p:pic>
      <p:sp>
        <p:nvSpPr>
          <p:cNvPr id="36" name="TextBox 35">
            <a:extLst>
              <a:ext uri="{FF2B5EF4-FFF2-40B4-BE49-F238E27FC236}">
                <a16:creationId xmlns:a16="http://schemas.microsoft.com/office/drawing/2014/main" id="{6E41FA8E-5E6F-4C26-42E2-C20DDE276397}"/>
              </a:ext>
            </a:extLst>
          </p:cNvPr>
          <p:cNvSpPr txBox="1"/>
          <p:nvPr/>
        </p:nvSpPr>
        <p:spPr>
          <a:xfrm>
            <a:off x="1462772" y="4324207"/>
            <a:ext cx="393291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SELECT STAFF_TYPE FROM STAFF ;</a:t>
            </a:r>
            <a:endParaRPr lang="en-IN" sz="1600" dirty="0">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6F592B28-85B3-0ED2-4395-432DEB9A9CC6}"/>
              </a:ext>
            </a:extLst>
          </p:cNvPr>
          <p:cNvSpPr txBox="1"/>
          <p:nvPr/>
        </p:nvSpPr>
        <p:spPr>
          <a:xfrm>
            <a:off x="984194" y="3941044"/>
            <a:ext cx="4689242" cy="338554"/>
          </a:xfrm>
          <a:prstGeom prst="rect">
            <a:avLst/>
          </a:prstGeom>
          <a:noFill/>
        </p:spPr>
        <p:txBody>
          <a:bodyPr wrap="square" rtlCol="0">
            <a:spAutoFit/>
          </a:bodyPr>
          <a:lstStyle/>
          <a:p>
            <a:r>
              <a:rPr lang="en-US" sz="1600" dirty="0">
                <a:solidFill>
                  <a:schemeClr val="accent1">
                    <a:lumMod val="50000"/>
                  </a:schemeClr>
                </a:solidFill>
                <a:latin typeface="Times New Roman" panose="02020603050405020304" pitchFamily="18" charset="0"/>
                <a:cs typeface="Times New Roman" panose="02020603050405020304" pitchFamily="18" charset="0"/>
              </a:rPr>
              <a:t>3. Fetch STAFF_TYPE column from STAFF table</a:t>
            </a:r>
            <a:endParaRPr lang="en-IN" sz="16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D917BCC8-92FE-1E49-4E54-132B48EE78B5}"/>
              </a:ext>
            </a:extLst>
          </p:cNvPr>
          <p:cNvSpPr txBox="1"/>
          <p:nvPr/>
        </p:nvSpPr>
        <p:spPr>
          <a:xfrm>
            <a:off x="6562858" y="3941044"/>
            <a:ext cx="5014028" cy="338554"/>
          </a:xfrm>
          <a:prstGeom prst="rect">
            <a:avLst/>
          </a:prstGeom>
          <a:noFill/>
        </p:spPr>
        <p:txBody>
          <a:bodyPr wrap="square" rtlCol="0">
            <a:spAutoFit/>
          </a:bodyPr>
          <a:lstStyle/>
          <a:p>
            <a:r>
              <a:rPr lang="en-US" sz="1600" dirty="0">
                <a:solidFill>
                  <a:schemeClr val="accent1">
                    <a:lumMod val="50000"/>
                  </a:schemeClr>
                </a:solidFill>
                <a:latin typeface="Times New Roman" panose="02020603050405020304" pitchFamily="18" charset="0"/>
                <a:cs typeface="Times New Roman" panose="02020603050405020304" pitchFamily="18" charset="0"/>
              </a:rPr>
              <a:t>4. Fetch unique STAFF_TYPE value from STAFF table</a:t>
            </a:r>
            <a:endParaRPr lang="en-IN" sz="1600"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40" name="Picture 39">
            <a:extLst>
              <a:ext uri="{FF2B5EF4-FFF2-40B4-BE49-F238E27FC236}">
                <a16:creationId xmlns:a16="http://schemas.microsoft.com/office/drawing/2014/main" id="{2EC2BB0C-2033-46AE-74B1-D950DAEAECEC}"/>
              </a:ext>
            </a:extLst>
          </p:cNvPr>
          <p:cNvPicPr>
            <a:picLocks noChangeAspect="1"/>
          </p:cNvPicPr>
          <p:nvPr/>
        </p:nvPicPr>
        <p:blipFill>
          <a:blip r:embed="rId5"/>
          <a:stretch>
            <a:fillRect/>
          </a:stretch>
        </p:blipFill>
        <p:spPr>
          <a:xfrm>
            <a:off x="7963831" y="4903577"/>
            <a:ext cx="1897105" cy="1123150"/>
          </a:xfrm>
          <a:prstGeom prst="rect">
            <a:avLst/>
          </a:prstGeom>
        </p:spPr>
      </p:pic>
      <p:sp>
        <p:nvSpPr>
          <p:cNvPr id="41" name="TextBox 40">
            <a:extLst>
              <a:ext uri="{FF2B5EF4-FFF2-40B4-BE49-F238E27FC236}">
                <a16:creationId xmlns:a16="http://schemas.microsoft.com/office/drawing/2014/main" id="{54D4E3EA-9896-3A00-31CE-4E2C1F10948E}"/>
              </a:ext>
            </a:extLst>
          </p:cNvPr>
          <p:cNvSpPr txBox="1"/>
          <p:nvPr/>
        </p:nvSpPr>
        <p:spPr>
          <a:xfrm>
            <a:off x="6734893" y="4324207"/>
            <a:ext cx="4669958"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SELECT DISTINCT STAFF_TYPE FROM STAFF ;</a:t>
            </a:r>
            <a:endParaRPr lang="en-IN" sz="1600" dirty="0">
              <a:latin typeface="Times New Roman" panose="02020603050405020304" pitchFamily="18" charset="0"/>
              <a:cs typeface="Times New Roman" panose="02020603050405020304" pitchFamily="18" charset="0"/>
            </a:endParaRPr>
          </a:p>
        </p:txBody>
      </p:sp>
      <p:pic>
        <p:nvPicPr>
          <p:cNvPr id="43" name="Picture 42">
            <a:extLst>
              <a:ext uri="{FF2B5EF4-FFF2-40B4-BE49-F238E27FC236}">
                <a16:creationId xmlns:a16="http://schemas.microsoft.com/office/drawing/2014/main" id="{535D6E84-4EE7-8714-11A8-7953C01714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4194" y="110613"/>
            <a:ext cx="678426" cy="678426"/>
          </a:xfrm>
          <a:prstGeom prst="rect">
            <a:avLst/>
          </a:prstGeom>
        </p:spPr>
      </p:pic>
    </p:spTree>
    <p:extLst>
      <p:ext uri="{BB962C8B-B14F-4D97-AF65-F5344CB8AC3E}">
        <p14:creationId xmlns:p14="http://schemas.microsoft.com/office/powerpoint/2010/main" val="3381848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A8CC46-1A9C-479A-D7E3-ECF19510806B}"/>
              </a:ext>
            </a:extLst>
          </p:cNvPr>
          <p:cNvSpPr/>
          <p:nvPr/>
        </p:nvSpPr>
        <p:spPr>
          <a:xfrm>
            <a:off x="88490" y="68833"/>
            <a:ext cx="678426" cy="66859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6000" b="1" dirty="0">
                <a:latin typeface="Times New Roman" panose="02020603050405020304" pitchFamily="18" charset="0"/>
                <a:cs typeface="Times New Roman" panose="02020603050405020304" pitchFamily="18" charset="0"/>
              </a:rPr>
              <a:t>S</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Q</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L</a:t>
            </a:r>
          </a:p>
        </p:txBody>
      </p:sp>
      <p:sp>
        <p:nvSpPr>
          <p:cNvPr id="2" name="Arrow: Pentagon 1">
            <a:extLst>
              <a:ext uri="{FF2B5EF4-FFF2-40B4-BE49-F238E27FC236}">
                <a16:creationId xmlns:a16="http://schemas.microsoft.com/office/drawing/2014/main" id="{0F99861E-CA51-183A-DCF7-94D997DA2628}"/>
              </a:ext>
            </a:extLst>
          </p:cNvPr>
          <p:cNvSpPr/>
          <p:nvPr/>
        </p:nvSpPr>
        <p:spPr>
          <a:xfrm>
            <a:off x="1123950" y="2524991"/>
            <a:ext cx="10494428" cy="241069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6000" dirty="0">
                <a:solidFill>
                  <a:schemeClr val="accent1">
                    <a:lumMod val="50000"/>
                  </a:schemeClr>
                </a:solidFill>
                <a:latin typeface="Times New Roman" panose="02020603050405020304" pitchFamily="18" charset="0"/>
                <a:cs typeface="Times New Roman" panose="02020603050405020304" pitchFamily="18" charset="0"/>
              </a:rPr>
              <a:t>SQL OPERATORS</a:t>
            </a:r>
          </a:p>
        </p:txBody>
      </p:sp>
      <p:pic>
        <p:nvPicPr>
          <p:cNvPr id="7" name="Picture 6">
            <a:extLst>
              <a:ext uri="{FF2B5EF4-FFF2-40B4-BE49-F238E27FC236}">
                <a16:creationId xmlns:a16="http://schemas.microsoft.com/office/drawing/2014/main" id="{37FE3B3F-9A7F-37C0-04D4-8D291887AF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5765" y="188328"/>
            <a:ext cx="1209249" cy="1209249"/>
          </a:xfrm>
          <a:prstGeom prst="rect">
            <a:avLst/>
          </a:prstGeom>
        </p:spPr>
      </p:pic>
    </p:spTree>
    <p:extLst>
      <p:ext uri="{BB962C8B-B14F-4D97-AF65-F5344CB8AC3E}">
        <p14:creationId xmlns:p14="http://schemas.microsoft.com/office/powerpoint/2010/main" val="2485824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37D9578D-A033-AA91-EEE8-03B0D3DF3775}"/>
              </a:ext>
            </a:extLst>
          </p:cNvPr>
          <p:cNvSpPr/>
          <p:nvPr/>
        </p:nvSpPr>
        <p:spPr>
          <a:xfrm>
            <a:off x="1399474" y="2389777"/>
            <a:ext cx="9666515" cy="3277494"/>
          </a:xfrm>
          <a:prstGeom prst="roundRect">
            <a:avLst/>
          </a:prstGeom>
          <a:solidFill>
            <a:schemeClr val="accent1">
              <a:alpha val="3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37A8CC46-1A9C-479A-D7E3-ECF19510806B}"/>
              </a:ext>
            </a:extLst>
          </p:cNvPr>
          <p:cNvSpPr/>
          <p:nvPr/>
        </p:nvSpPr>
        <p:spPr>
          <a:xfrm>
            <a:off x="88490" y="68833"/>
            <a:ext cx="678426" cy="66859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6000" b="1" dirty="0">
                <a:latin typeface="Times New Roman" panose="02020603050405020304" pitchFamily="18" charset="0"/>
                <a:cs typeface="Times New Roman" panose="02020603050405020304" pitchFamily="18" charset="0"/>
              </a:rPr>
              <a:t>S</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Q</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L</a:t>
            </a:r>
          </a:p>
        </p:txBody>
      </p:sp>
      <p:sp>
        <p:nvSpPr>
          <p:cNvPr id="5" name="Rectangle: Rounded Corners 4">
            <a:extLst>
              <a:ext uri="{FF2B5EF4-FFF2-40B4-BE49-F238E27FC236}">
                <a16:creationId xmlns:a16="http://schemas.microsoft.com/office/drawing/2014/main" id="{1325A565-9556-2F09-748D-3A3ED9EF2C92}"/>
              </a:ext>
            </a:extLst>
          </p:cNvPr>
          <p:cNvSpPr/>
          <p:nvPr/>
        </p:nvSpPr>
        <p:spPr>
          <a:xfrm>
            <a:off x="949191" y="71345"/>
            <a:ext cx="10687665" cy="7570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000" dirty="0">
                <a:latin typeface="Times New Roman" panose="02020603050405020304" pitchFamily="18" charset="0"/>
                <a:cs typeface="Times New Roman" panose="02020603050405020304" pitchFamily="18" charset="0"/>
              </a:rPr>
              <a:t>COMPARISON OPERATORS</a:t>
            </a:r>
          </a:p>
        </p:txBody>
      </p:sp>
      <p:sp>
        <p:nvSpPr>
          <p:cNvPr id="7" name="TextBox 6">
            <a:extLst>
              <a:ext uri="{FF2B5EF4-FFF2-40B4-BE49-F238E27FC236}">
                <a16:creationId xmlns:a16="http://schemas.microsoft.com/office/drawing/2014/main" id="{60027BFC-42A1-CFD3-0239-6B715756CC54}"/>
              </a:ext>
            </a:extLst>
          </p:cNvPr>
          <p:cNvSpPr txBox="1"/>
          <p:nvPr/>
        </p:nvSpPr>
        <p:spPr>
          <a:xfrm>
            <a:off x="949190" y="1072217"/>
            <a:ext cx="10687665" cy="1323439"/>
          </a:xfrm>
          <a:prstGeom prst="rect">
            <a:avLst/>
          </a:prstGeom>
          <a:noFill/>
        </p:spPr>
        <p:txBody>
          <a:bodyPr wrap="square">
            <a:spAutoFit/>
          </a:bodyPr>
          <a:lstStyle/>
          <a:p>
            <a:r>
              <a:rPr lang="en-US" sz="2000" dirty="0">
                <a:solidFill>
                  <a:schemeClr val="accent1">
                    <a:lumMod val="50000"/>
                  </a:schemeClr>
                </a:solidFill>
                <a:latin typeface="Times New Roman" panose="02020603050405020304" pitchFamily="18" charset="0"/>
                <a:cs typeface="Times New Roman" panose="02020603050405020304" pitchFamily="18" charset="0"/>
              </a:rPr>
              <a:t>Comparison operators in SQL are used to compare two expressions and return a Boolean value (TRUE, FALSE, or NULL) based on the result of the comparison. These operators are commonly used in SQL queries to filter data based on specific conditions. Here are the main comparison operators in SQL,</a:t>
            </a:r>
            <a:endParaRPr lang="en-IN" sz="20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08053E74-5B80-84BE-75CE-0CDBEBBE46AF}"/>
              </a:ext>
            </a:extLst>
          </p:cNvPr>
          <p:cNvSpPr txBox="1"/>
          <p:nvPr/>
        </p:nvSpPr>
        <p:spPr>
          <a:xfrm>
            <a:off x="1841602" y="2529313"/>
            <a:ext cx="9224387" cy="3046988"/>
          </a:xfrm>
          <a:prstGeom prst="rect">
            <a:avLst/>
          </a:prstGeom>
          <a:noFill/>
        </p:spPr>
        <p:txBody>
          <a:bodyPr wrap="square" rtlCol="0">
            <a:spAutoFit/>
          </a:bodyPr>
          <a:lstStyle/>
          <a:p>
            <a:pPr marL="342900" indent="-342900">
              <a:buFont typeface="+mj-lt"/>
              <a:buAutoNum type="arabicPeriod"/>
            </a:pPr>
            <a:r>
              <a:rPr lang="en-US" sz="1600" dirty="0">
                <a:solidFill>
                  <a:schemeClr val="accent1">
                    <a:lumMod val="50000"/>
                  </a:schemeClr>
                </a:solidFill>
                <a:latin typeface="Times New Roman" panose="02020603050405020304" pitchFamily="18" charset="0"/>
                <a:cs typeface="Times New Roman" panose="02020603050405020304" pitchFamily="18" charset="0"/>
              </a:rPr>
              <a:t>Equal to (=)				: Checks if two values are equal.</a:t>
            </a:r>
          </a:p>
          <a:p>
            <a:pPr marL="342900" indent="-342900">
              <a:buFont typeface="+mj-lt"/>
              <a:buAutoNum type="arabicPeriod"/>
            </a:pPr>
            <a:r>
              <a:rPr lang="en-US" sz="1600" dirty="0">
                <a:solidFill>
                  <a:schemeClr val="accent1">
                    <a:lumMod val="50000"/>
                  </a:schemeClr>
                </a:solidFill>
                <a:latin typeface="Times New Roman" panose="02020603050405020304" pitchFamily="18" charset="0"/>
                <a:cs typeface="Times New Roman" panose="02020603050405020304" pitchFamily="18" charset="0"/>
              </a:rPr>
              <a:t>Not equal to (&lt;&gt; or !=)		: Checks if two values are not equal.</a:t>
            </a:r>
          </a:p>
          <a:p>
            <a:pPr marL="342900" indent="-342900">
              <a:buFont typeface="+mj-lt"/>
              <a:buAutoNum type="arabicPeriod"/>
            </a:pPr>
            <a:r>
              <a:rPr lang="en-US" sz="1600" dirty="0">
                <a:solidFill>
                  <a:schemeClr val="accent1">
                    <a:lumMod val="50000"/>
                  </a:schemeClr>
                </a:solidFill>
                <a:latin typeface="Times New Roman" panose="02020603050405020304" pitchFamily="18" charset="0"/>
                <a:cs typeface="Times New Roman" panose="02020603050405020304" pitchFamily="18" charset="0"/>
              </a:rPr>
              <a:t>Greater than (&gt;)			: Checks if the value on the left is greater than the value on the right.</a:t>
            </a:r>
          </a:p>
          <a:p>
            <a:pPr marL="342900" indent="-342900">
              <a:buFont typeface="+mj-lt"/>
              <a:buAutoNum type="arabicPeriod"/>
            </a:pPr>
            <a:r>
              <a:rPr lang="en-US" sz="1600" dirty="0">
                <a:solidFill>
                  <a:schemeClr val="accent1">
                    <a:lumMod val="50000"/>
                  </a:schemeClr>
                </a:solidFill>
                <a:latin typeface="Times New Roman" panose="02020603050405020304" pitchFamily="18" charset="0"/>
                <a:cs typeface="Times New Roman" panose="02020603050405020304" pitchFamily="18" charset="0"/>
              </a:rPr>
              <a:t>Less than (&lt;)			: Checks if the value on the left is less than the value on the right.</a:t>
            </a:r>
          </a:p>
          <a:p>
            <a:pPr marL="342900" indent="-342900">
              <a:buFont typeface="+mj-lt"/>
              <a:buAutoNum type="arabicPeriod"/>
            </a:pPr>
            <a:r>
              <a:rPr lang="en-US" sz="1600" dirty="0">
                <a:solidFill>
                  <a:schemeClr val="accent1">
                    <a:lumMod val="50000"/>
                  </a:schemeClr>
                </a:solidFill>
                <a:latin typeface="Times New Roman" panose="02020603050405020304" pitchFamily="18" charset="0"/>
                <a:cs typeface="Times New Roman" panose="02020603050405020304" pitchFamily="18" charset="0"/>
              </a:rPr>
              <a:t>Greater than or equal to (&gt;=)	: Checks if the value on the left is greater than or equal to the value on the 						   right.</a:t>
            </a:r>
          </a:p>
          <a:p>
            <a:pPr marL="342900" indent="-342900">
              <a:buFont typeface="+mj-lt"/>
              <a:buAutoNum type="arabicPeriod"/>
            </a:pPr>
            <a:r>
              <a:rPr lang="en-US" sz="1600" dirty="0">
                <a:solidFill>
                  <a:schemeClr val="accent1">
                    <a:lumMod val="50000"/>
                  </a:schemeClr>
                </a:solidFill>
                <a:latin typeface="Times New Roman" panose="02020603050405020304" pitchFamily="18" charset="0"/>
                <a:cs typeface="Times New Roman" panose="02020603050405020304" pitchFamily="18" charset="0"/>
              </a:rPr>
              <a:t>Less than or equal to (&lt;=)	: Checks if the value on the left is less than or equal to the value on the right.</a:t>
            </a:r>
          </a:p>
          <a:p>
            <a:pPr marL="342900" indent="-342900">
              <a:buFont typeface="+mj-lt"/>
              <a:buAutoNum type="arabicPeriod"/>
            </a:pPr>
            <a:r>
              <a:rPr lang="en-US" sz="1600" dirty="0">
                <a:solidFill>
                  <a:schemeClr val="accent1">
                    <a:lumMod val="50000"/>
                  </a:schemeClr>
                </a:solidFill>
                <a:latin typeface="Times New Roman" panose="02020603050405020304" pitchFamily="18" charset="0"/>
                <a:cs typeface="Times New Roman" panose="02020603050405020304" pitchFamily="18" charset="0"/>
              </a:rPr>
              <a:t>BETWEEN				: Checks if a value is within a range (inclusive).</a:t>
            </a:r>
          </a:p>
          <a:p>
            <a:pPr marL="342900" indent="-342900">
              <a:buFont typeface="+mj-lt"/>
              <a:buAutoNum type="arabicPeriod"/>
            </a:pPr>
            <a:r>
              <a:rPr lang="en-US" sz="1600" dirty="0">
                <a:solidFill>
                  <a:schemeClr val="accent1">
                    <a:lumMod val="50000"/>
                  </a:schemeClr>
                </a:solidFill>
                <a:latin typeface="Times New Roman" panose="02020603050405020304" pitchFamily="18" charset="0"/>
                <a:cs typeface="Times New Roman" panose="02020603050405020304" pitchFamily="18" charset="0"/>
              </a:rPr>
              <a:t>IN					: Checks if a value matches any value in a list.</a:t>
            </a:r>
          </a:p>
          <a:p>
            <a:pPr marL="342900" indent="-342900">
              <a:buFont typeface="+mj-lt"/>
              <a:buAutoNum type="arabicPeriod"/>
            </a:pPr>
            <a:r>
              <a:rPr lang="en-US" sz="1600" dirty="0">
                <a:solidFill>
                  <a:schemeClr val="accent1">
                    <a:lumMod val="50000"/>
                  </a:schemeClr>
                </a:solidFill>
                <a:latin typeface="Times New Roman" panose="02020603050405020304" pitchFamily="18" charset="0"/>
                <a:cs typeface="Times New Roman" panose="02020603050405020304" pitchFamily="18" charset="0"/>
              </a:rPr>
              <a:t>LIKE					: Checks if a value matches a pattern.</a:t>
            </a:r>
          </a:p>
          <a:p>
            <a:pPr marL="342900" indent="-342900">
              <a:buFont typeface="+mj-lt"/>
              <a:buAutoNum type="arabicPeriod"/>
            </a:pPr>
            <a:r>
              <a:rPr lang="en-US" sz="1600" dirty="0">
                <a:solidFill>
                  <a:schemeClr val="accent1">
                    <a:lumMod val="50000"/>
                  </a:schemeClr>
                </a:solidFill>
                <a:latin typeface="Times New Roman" panose="02020603050405020304" pitchFamily="18" charset="0"/>
                <a:cs typeface="Times New Roman" panose="02020603050405020304" pitchFamily="18" charset="0"/>
              </a:rPr>
              <a:t>IS NULL				: Checks if a value is NULL.</a:t>
            </a:r>
          </a:p>
          <a:p>
            <a:pPr marL="342900" indent="-342900">
              <a:buFont typeface="+mj-lt"/>
              <a:buAutoNum type="arabicPeriod"/>
            </a:pPr>
            <a:r>
              <a:rPr lang="en-US" sz="1600" dirty="0">
                <a:solidFill>
                  <a:schemeClr val="accent1">
                    <a:lumMod val="50000"/>
                  </a:schemeClr>
                </a:solidFill>
                <a:latin typeface="Times New Roman" panose="02020603050405020304" pitchFamily="18" charset="0"/>
                <a:cs typeface="Times New Roman" panose="02020603050405020304" pitchFamily="18" charset="0"/>
              </a:rPr>
              <a:t>IS NOT NULL			: Checks if a value is not NULL.</a:t>
            </a:r>
          </a:p>
        </p:txBody>
      </p:sp>
      <p:sp>
        <p:nvSpPr>
          <p:cNvPr id="20" name="TextBox 19">
            <a:extLst>
              <a:ext uri="{FF2B5EF4-FFF2-40B4-BE49-F238E27FC236}">
                <a16:creationId xmlns:a16="http://schemas.microsoft.com/office/drawing/2014/main" id="{3CB61D60-FBA0-CF84-4475-5CF0BBA0F9AF}"/>
              </a:ext>
            </a:extLst>
          </p:cNvPr>
          <p:cNvSpPr txBox="1"/>
          <p:nvPr/>
        </p:nvSpPr>
        <p:spPr>
          <a:xfrm>
            <a:off x="949189" y="5785783"/>
            <a:ext cx="10687665" cy="707886"/>
          </a:xfrm>
          <a:prstGeom prst="rect">
            <a:avLst/>
          </a:prstGeom>
          <a:noFill/>
        </p:spPr>
        <p:txBody>
          <a:bodyPr wrap="square">
            <a:spAutoFit/>
          </a:bodyPr>
          <a:lstStyle/>
          <a:p>
            <a:r>
              <a:rPr lang="en-US" sz="2000" dirty="0">
                <a:solidFill>
                  <a:schemeClr val="accent1">
                    <a:lumMod val="50000"/>
                  </a:schemeClr>
                </a:solidFill>
                <a:latin typeface="Times New Roman" panose="02020603050405020304" pitchFamily="18" charset="0"/>
                <a:cs typeface="Times New Roman" panose="02020603050405020304" pitchFamily="18" charset="0"/>
              </a:rPr>
              <a:t>Comparison operators are essential tools for PROBLEMing and managing data in SQL databases, allowing for precise and flexible data retrieval based on specific criteria.</a:t>
            </a:r>
            <a:endParaRPr lang="en-IN" sz="2000"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21" name="Picture 20">
            <a:extLst>
              <a:ext uri="{FF2B5EF4-FFF2-40B4-BE49-F238E27FC236}">
                <a16:creationId xmlns:a16="http://schemas.microsoft.com/office/drawing/2014/main" id="{7D5D433F-9C49-2B98-0627-977F9256EF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803" y="110613"/>
            <a:ext cx="678426" cy="678426"/>
          </a:xfrm>
          <a:prstGeom prst="rect">
            <a:avLst/>
          </a:prstGeom>
        </p:spPr>
      </p:pic>
    </p:spTree>
    <p:extLst>
      <p:ext uri="{BB962C8B-B14F-4D97-AF65-F5344CB8AC3E}">
        <p14:creationId xmlns:p14="http://schemas.microsoft.com/office/powerpoint/2010/main" val="4095039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alpha val="96000"/>
          </a:schemeClr>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8C520817-2445-C988-2304-67CB2AE667D5}"/>
              </a:ext>
            </a:extLst>
          </p:cNvPr>
          <p:cNvSpPr/>
          <p:nvPr/>
        </p:nvSpPr>
        <p:spPr>
          <a:xfrm>
            <a:off x="4926229" y="2526425"/>
            <a:ext cx="3323575" cy="2236494"/>
          </a:xfrm>
          <a:prstGeom prst="rect">
            <a:avLst/>
          </a:prstGeom>
          <a:solidFill>
            <a:schemeClr val="accent1">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4" name="Rectangle 43">
            <a:extLst>
              <a:ext uri="{FF2B5EF4-FFF2-40B4-BE49-F238E27FC236}">
                <a16:creationId xmlns:a16="http://schemas.microsoft.com/office/drawing/2014/main" id="{DDA8D801-B886-963E-6B7F-9577422AC89D}"/>
              </a:ext>
            </a:extLst>
          </p:cNvPr>
          <p:cNvSpPr/>
          <p:nvPr/>
        </p:nvSpPr>
        <p:spPr>
          <a:xfrm>
            <a:off x="8350179" y="1396250"/>
            <a:ext cx="3753329" cy="1060495"/>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37A8CC46-1A9C-479A-D7E3-ECF19510806B}"/>
              </a:ext>
            </a:extLst>
          </p:cNvPr>
          <p:cNvSpPr/>
          <p:nvPr/>
        </p:nvSpPr>
        <p:spPr>
          <a:xfrm>
            <a:off x="88490" y="68833"/>
            <a:ext cx="678426" cy="66859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6000" b="1" dirty="0">
                <a:latin typeface="Times New Roman" panose="02020603050405020304" pitchFamily="18" charset="0"/>
                <a:cs typeface="Times New Roman" panose="02020603050405020304" pitchFamily="18" charset="0"/>
              </a:rPr>
              <a:t>S</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Q</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L</a:t>
            </a:r>
          </a:p>
        </p:txBody>
      </p:sp>
      <p:sp>
        <p:nvSpPr>
          <p:cNvPr id="5" name="Rectangle: Rounded Corners 4">
            <a:extLst>
              <a:ext uri="{FF2B5EF4-FFF2-40B4-BE49-F238E27FC236}">
                <a16:creationId xmlns:a16="http://schemas.microsoft.com/office/drawing/2014/main" id="{1325A565-9556-2F09-748D-3A3ED9EF2C92}"/>
              </a:ext>
            </a:extLst>
          </p:cNvPr>
          <p:cNvSpPr/>
          <p:nvPr/>
        </p:nvSpPr>
        <p:spPr>
          <a:xfrm>
            <a:off x="879986" y="68833"/>
            <a:ext cx="11223523" cy="7570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400" dirty="0">
                <a:latin typeface="Times New Roman" panose="02020603050405020304" pitchFamily="18" charset="0"/>
                <a:cs typeface="Times New Roman" panose="02020603050405020304" pitchFamily="18" charset="0"/>
              </a:rPr>
              <a:t>	COMPARISON OPERATORS</a:t>
            </a:r>
          </a:p>
        </p:txBody>
      </p:sp>
      <p:pic>
        <p:nvPicPr>
          <p:cNvPr id="17" name="Picture 16">
            <a:extLst>
              <a:ext uri="{FF2B5EF4-FFF2-40B4-BE49-F238E27FC236}">
                <a16:creationId xmlns:a16="http://schemas.microsoft.com/office/drawing/2014/main" id="{3CF55149-89B1-9217-80E4-33C48DA178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7938" y="1434523"/>
            <a:ext cx="3377810" cy="907603"/>
          </a:xfrm>
          <a:prstGeom prst="rect">
            <a:avLst/>
          </a:prstGeom>
        </p:spPr>
      </p:pic>
      <p:sp>
        <p:nvSpPr>
          <p:cNvPr id="40" name="Rectangle 39">
            <a:extLst>
              <a:ext uri="{FF2B5EF4-FFF2-40B4-BE49-F238E27FC236}">
                <a16:creationId xmlns:a16="http://schemas.microsoft.com/office/drawing/2014/main" id="{68C1172E-C5D9-5B58-717F-FCFA2BC5B47A}"/>
              </a:ext>
            </a:extLst>
          </p:cNvPr>
          <p:cNvSpPr/>
          <p:nvPr/>
        </p:nvSpPr>
        <p:spPr>
          <a:xfrm>
            <a:off x="879984" y="1396250"/>
            <a:ext cx="3933175" cy="1060495"/>
          </a:xfrm>
          <a:prstGeom prst="rect">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1" name="TextBox 40">
            <a:extLst>
              <a:ext uri="{FF2B5EF4-FFF2-40B4-BE49-F238E27FC236}">
                <a16:creationId xmlns:a16="http://schemas.microsoft.com/office/drawing/2014/main" id="{F1136244-B44F-2FB3-5E13-06CD12667BF0}"/>
              </a:ext>
            </a:extLst>
          </p:cNvPr>
          <p:cNvSpPr txBox="1"/>
          <p:nvPr/>
        </p:nvSpPr>
        <p:spPr>
          <a:xfrm>
            <a:off x="924196" y="1597032"/>
            <a:ext cx="3901658" cy="923330"/>
          </a:xfrm>
          <a:prstGeom prst="rect">
            <a:avLst/>
          </a:prstGeom>
          <a:noFill/>
        </p:spPr>
        <p:txBody>
          <a:bodyPr wrap="square" rtlCol="0">
            <a:spAutoFit/>
          </a:bodyPr>
          <a:lstStyle/>
          <a:p>
            <a:r>
              <a:rPr lang="en-IN" dirty="0">
                <a:solidFill>
                  <a:schemeClr val="accent1">
                    <a:lumMod val="50000"/>
                  </a:schemeClr>
                </a:solidFill>
                <a:latin typeface="Times New Roman" panose="02020603050405020304" pitchFamily="18" charset="0"/>
                <a:cs typeface="Times New Roman" panose="02020603050405020304" pitchFamily="18" charset="0"/>
              </a:rPr>
              <a:t>1 . Fetch all records where subject name  </a:t>
            </a:r>
          </a:p>
          <a:p>
            <a:r>
              <a:rPr lang="en-IN" dirty="0">
                <a:solidFill>
                  <a:schemeClr val="accent1">
                    <a:lumMod val="50000"/>
                  </a:schemeClr>
                </a:solidFill>
                <a:latin typeface="Times New Roman" panose="02020603050405020304" pitchFamily="18" charset="0"/>
                <a:cs typeface="Times New Roman" panose="02020603050405020304" pitchFamily="18" charset="0"/>
              </a:rPr>
              <a:t>     is Mathematics from SUBJECTS </a:t>
            </a:r>
          </a:p>
          <a:p>
            <a:r>
              <a:rPr lang="en-IN" dirty="0">
                <a:solidFill>
                  <a:schemeClr val="accent1">
                    <a:lumMod val="50000"/>
                  </a:schemeClr>
                </a:solidFill>
                <a:latin typeface="Times New Roman" panose="02020603050405020304" pitchFamily="18" charset="0"/>
                <a:cs typeface="Times New Roman" panose="02020603050405020304" pitchFamily="18" charset="0"/>
              </a:rPr>
              <a:t>     table</a:t>
            </a:r>
          </a:p>
        </p:txBody>
      </p:sp>
      <p:sp>
        <p:nvSpPr>
          <p:cNvPr id="42" name="Rectangle 41">
            <a:extLst>
              <a:ext uri="{FF2B5EF4-FFF2-40B4-BE49-F238E27FC236}">
                <a16:creationId xmlns:a16="http://schemas.microsoft.com/office/drawing/2014/main" id="{8CA17AD2-DFE9-3EDA-D82B-B720A13E85D6}"/>
              </a:ext>
            </a:extLst>
          </p:cNvPr>
          <p:cNvSpPr/>
          <p:nvPr/>
        </p:nvSpPr>
        <p:spPr>
          <a:xfrm>
            <a:off x="4926229" y="1393707"/>
            <a:ext cx="3323575" cy="1060495"/>
          </a:xfrm>
          <a:prstGeom prst="rect">
            <a:avLst/>
          </a:prstGeom>
          <a:solidFill>
            <a:schemeClr val="accent1">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 name="TextBox 42">
            <a:extLst>
              <a:ext uri="{FF2B5EF4-FFF2-40B4-BE49-F238E27FC236}">
                <a16:creationId xmlns:a16="http://schemas.microsoft.com/office/drawing/2014/main" id="{3EB5F9A4-4C00-65E5-7302-BC94B057935C}"/>
              </a:ext>
            </a:extLst>
          </p:cNvPr>
          <p:cNvSpPr txBox="1"/>
          <p:nvPr/>
        </p:nvSpPr>
        <p:spPr>
          <a:xfrm>
            <a:off x="5004078" y="1626715"/>
            <a:ext cx="3346101" cy="523220"/>
          </a:xfrm>
          <a:prstGeom prst="rect">
            <a:avLst/>
          </a:prstGeom>
          <a:noFill/>
        </p:spPr>
        <p:txBody>
          <a:bodyPr wrap="square">
            <a:spAutoFit/>
          </a:bodyPr>
          <a:lstStyle/>
          <a:p>
            <a:r>
              <a:rPr lang="en-IN" sz="1400" dirty="0">
                <a:solidFill>
                  <a:schemeClr val="accent1">
                    <a:lumMod val="50000"/>
                  </a:schemeClr>
                </a:solidFill>
                <a:latin typeface="Times New Roman" panose="02020603050405020304" pitchFamily="18" charset="0"/>
                <a:cs typeface="Times New Roman" panose="02020603050405020304" pitchFamily="18" charset="0"/>
              </a:rPr>
              <a:t>SELECT * FROM SUBJECTS WHERE </a:t>
            </a:r>
          </a:p>
          <a:p>
            <a:r>
              <a:rPr lang="en-IN" sz="1400" dirty="0">
                <a:solidFill>
                  <a:schemeClr val="accent1">
                    <a:lumMod val="50000"/>
                  </a:schemeClr>
                </a:solidFill>
                <a:latin typeface="Times New Roman" panose="02020603050405020304" pitchFamily="18" charset="0"/>
                <a:cs typeface="Times New Roman" panose="02020603050405020304" pitchFamily="18" charset="0"/>
              </a:rPr>
              <a:t>      SUBJECT_NAME = 'Mathematics';</a:t>
            </a:r>
          </a:p>
        </p:txBody>
      </p:sp>
      <p:sp>
        <p:nvSpPr>
          <p:cNvPr id="45" name="Rectangle 44">
            <a:extLst>
              <a:ext uri="{FF2B5EF4-FFF2-40B4-BE49-F238E27FC236}">
                <a16:creationId xmlns:a16="http://schemas.microsoft.com/office/drawing/2014/main" id="{4D0015D6-A259-A4D8-F89A-484E2D027ACC}"/>
              </a:ext>
            </a:extLst>
          </p:cNvPr>
          <p:cNvSpPr/>
          <p:nvPr/>
        </p:nvSpPr>
        <p:spPr>
          <a:xfrm>
            <a:off x="8350179" y="2528968"/>
            <a:ext cx="3753329" cy="2236494"/>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6" name="Rectangle 45">
            <a:extLst>
              <a:ext uri="{FF2B5EF4-FFF2-40B4-BE49-F238E27FC236}">
                <a16:creationId xmlns:a16="http://schemas.microsoft.com/office/drawing/2014/main" id="{BD8AC016-0A80-50C1-1253-FAF1A42BB893}"/>
              </a:ext>
            </a:extLst>
          </p:cNvPr>
          <p:cNvSpPr/>
          <p:nvPr/>
        </p:nvSpPr>
        <p:spPr>
          <a:xfrm>
            <a:off x="879984" y="2528967"/>
            <a:ext cx="3933175" cy="2232893"/>
          </a:xfrm>
          <a:prstGeom prst="rect">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9" name="TextBox 48">
            <a:extLst>
              <a:ext uri="{FF2B5EF4-FFF2-40B4-BE49-F238E27FC236}">
                <a16:creationId xmlns:a16="http://schemas.microsoft.com/office/drawing/2014/main" id="{A9842268-7174-772F-093A-81B931251055}"/>
              </a:ext>
            </a:extLst>
          </p:cNvPr>
          <p:cNvSpPr txBox="1"/>
          <p:nvPr/>
        </p:nvSpPr>
        <p:spPr>
          <a:xfrm>
            <a:off x="930692" y="3240265"/>
            <a:ext cx="3901658" cy="923330"/>
          </a:xfrm>
          <a:prstGeom prst="rect">
            <a:avLst/>
          </a:prstGeom>
          <a:noFill/>
        </p:spPr>
        <p:txBody>
          <a:bodyPr wrap="square">
            <a:spAutoFit/>
          </a:bodyPr>
          <a:lstStyle/>
          <a:p>
            <a:r>
              <a:rPr lang="en-US" sz="1800" dirty="0">
                <a:solidFill>
                  <a:schemeClr val="accent1">
                    <a:lumMod val="50000"/>
                  </a:schemeClr>
                </a:solidFill>
                <a:latin typeface="Times New Roman" panose="02020603050405020304" pitchFamily="18" charset="0"/>
                <a:cs typeface="Times New Roman" panose="02020603050405020304" pitchFamily="18" charset="0"/>
              </a:rPr>
              <a:t>2. Fetch all records where subject name    </a:t>
            </a:r>
          </a:p>
          <a:p>
            <a:r>
              <a:rPr lang="en-US" sz="1800" dirty="0">
                <a:solidFill>
                  <a:schemeClr val="accent1">
                    <a:lumMod val="50000"/>
                  </a:schemeClr>
                </a:solidFill>
                <a:latin typeface="Times New Roman" panose="02020603050405020304" pitchFamily="18" charset="0"/>
                <a:cs typeface="Times New Roman" panose="02020603050405020304" pitchFamily="18" charset="0"/>
              </a:rPr>
              <a:t>    is not Mathematics </a:t>
            </a:r>
            <a:r>
              <a:rPr lang="en-IN" sz="1800" dirty="0">
                <a:solidFill>
                  <a:schemeClr val="accent1">
                    <a:lumMod val="50000"/>
                  </a:schemeClr>
                </a:solidFill>
                <a:latin typeface="Times New Roman" panose="02020603050405020304" pitchFamily="18" charset="0"/>
                <a:cs typeface="Times New Roman" panose="02020603050405020304" pitchFamily="18" charset="0"/>
              </a:rPr>
              <a:t>from SUBJECTS  </a:t>
            </a:r>
          </a:p>
          <a:p>
            <a:r>
              <a:rPr lang="en-IN" sz="1800" dirty="0">
                <a:solidFill>
                  <a:schemeClr val="accent1">
                    <a:lumMod val="50000"/>
                  </a:schemeClr>
                </a:solidFill>
                <a:latin typeface="Times New Roman" panose="02020603050405020304" pitchFamily="18" charset="0"/>
                <a:cs typeface="Times New Roman" panose="02020603050405020304" pitchFamily="18" charset="0"/>
              </a:rPr>
              <a:t>    table</a:t>
            </a:r>
            <a:r>
              <a:rPr lang="en-US" sz="1800" dirty="0">
                <a:solidFill>
                  <a:schemeClr val="accent1">
                    <a:lumMod val="50000"/>
                  </a:schemeClr>
                </a:solidFill>
                <a:latin typeface="Times New Roman" panose="02020603050405020304" pitchFamily="18" charset="0"/>
                <a:cs typeface="Times New Roman" panose="02020603050405020304" pitchFamily="18" charset="0"/>
              </a:rPr>
              <a:t>.</a:t>
            </a:r>
            <a:endParaRPr lang="en-IN" sz="18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0" name="TextBox 49">
            <a:extLst>
              <a:ext uri="{FF2B5EF4-FFF2-40B4-BE49-F238E27FC236}">
                <a16:creationId xmlns:a16="http://schemas.microsoft.com/office/drawing/2014/main" id="{54A16329-7586-0B1D-1F02-4F4FA41F307C}"/>
              </a:ext>
            </a:extLst>
          </p:cNvPr>
          <p:cNvSpPr txBox="1"/>
          <p:nvPr/>
        </p:nvSpPr>
        <p:spPr>
          <a:xfrm>
            <a:off x="5012419" y="3298371"/>
            <a:ext cx="3659988" cy="529896"/>
          </a:xfrm>
          <a:prstGeom prst="rect">
            <a:avLst/>
          </a:prstGeom>
          <a:noFill/>
        </p:spPr>
        <p:txBody>
          <a:bodyPr wrap="square">
            <a:spAutoFit/>
          </a:bodyPr>
          <a:lstStyle/>
          <a:p>
            <a:r>
              <a:rPr lang="en-US" sz="1400" dirty="0">
                <a:solidFill>
                  <a:schemeClr val="accent1">
                    <a:lumMod val="50000"/>
                  </a:schemeClr>
                </a:solidFill>
                <a:latin typeface="Times New Roman" panose="02020603050405020304" pitchFamily="18" charset="0"/>
                <a:cs typeface="Times New Roman" panose="02020603050405020304" pitchFamily="18" charset="0"/>
              </a:rPr>
              <a:t>SELECT * FROM SUBJECTS WHERE </a:t>
            </a:r>
          </a:p>
          <a:p>
            <a:r>
              <a:rPr lang="en-US" sz="1400" dirty="0">
                <a:solidFill>
                  <a:schemeClr val="accent1">
                    <a:lumMod val="50000"/>
                  </a:schemeClr>
                </a:solidFill>
                <a:latin typeface="Times New Roman" panose="02020603050405020304" pitchFamily="18" charset="0"/>
                <a:cs typeface="Times New Roman" panose="02020603050405020304" pitchFamily="18" charset="0"/>
              </a:rPr>
              <a:t>     SUBJECT_NAME &lt;&gt; 'Mathematics'; </a:t>
            </a:r>
            <a:endParaRPr lang="en-IN" sz="1400"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32" name="Picture 31">
            <a:extLst>
              <a:ext uri="{FF2B5EF4-FFF2-40B4-BE49-F238E27FC236}">
                <a16:creationId xmlns:a16="http://schemas.microsoft.com/office/drawing/2014/main" id="{BBFE556D-F452-CD4D-948B-721CC1D9D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7938" y="2594352"/>
            <a:ext cx="3377810" cy="2015824"/>
          </a:xfrm>
          <a:prstGeom prst="rect">
            <a:avLst/>
          </a:prstGeom>
        </p:spPr>
      </p:pic>
      <p:sp>
        <p:nvSpPr>
          <p:cNvPr id="51" name="Rectangle 50">
            <a:extLst>
              <a:ext uri="{FF2B5EF4-FFF2-40B4-BE49-F238E27FC236}">
                <a16:creationId xmlns:a16="http://schemas.microsoft.com/office/drawing/2014/main" id="{384DA776-C9C7-7EC3-2D9B-DF37086DC168}"/>
              </a:ext>
            </a:extLst>
          </p:cNvPr>
          <p:cNvSpPr/>
          <p:nvPr/>
        </p:nvSpPr>
        <p:spPr>
          <a:xfrm>
            <a:off x="4919881" y="4883043"/>
            <a:ext cx="3323575" cy="1861782"/>
          </a:xfrm>
          <a:prstGeom prst="rect">
            <a:avLst/>
          </a:prstGeom>
          <a:solidFill>
            <a:schemeClr val="accent1">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2" name="Rectangle 51">
            <a:extLst>
              <a:ext uri="{FF2B5EF4-FFF2-40B4-BE49-F238E27FC236}">
                <a16:creationId xmlns:a16="http://schemas.microsoft.com/office/drawing/2014/main" id="{528E52B9-1D06-C183-163F-E618AA3D4CC5}"/>
              </a:ext>
            </a:extLst>
          </p:cNvPr>
          <p:cNvSpPr/>
          <p:nvPr/>
        </p:nvSpPr>
        <p:spPr>
          <a:xfrm>
            <a:off x="8350178" y="4892979"/>
            <a:ext cx="3753329" cy="1861782"/>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3" name="Rectangle 52">
            <a:extLst>
              <a:ext uri="{FF2B5EF4-FFF2-40B4-BE49-F238E27FC236}">
                <a16:creationId xmlns:a16="http://schemas.microsoft.com/office/drawing/2014/main" id="{4039F25A-3C12-1D51-BB72-37B7A97826F1}"/>
              </a:ext>
            </a:extLst>
          </p:cNvPr>
          <p:cNvSpPr/>
          <p:nvPr/>
        </p:nvSpPr>
        <p:spPr>
          <a:xfrm>
            <a:off x="879984" y="4883499"/>
            <a:ext cx="3933175" cy="1858783"/>
          </a:xfrm>
          <a:prstGeom prst="rect">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dirty="0">
                <a:solidFill>
                  <a:schemeClr val="accent1">
                    <a:lumMod val="50000"/>
                  </a:schemeClr>
                </a:solidFill>
                <a:latin typeface="Times New Roman" panose="02020603050405020304" pitchFamily="18" charset="0"/>
                <a:cs typeface="Times New Roman" panose="02020603050405020304" pitchFamily="18" charset="0"/>
              </a:rPr>
              <a:t>3. Fetch all records where salary is  </a:t>
            </a:r>
          </a:p>
          <a:p>
            <a:r>
              <a:rPr lang="en-US" sz="1800" dirty="0">
                <a:solidFill>
                  <a:schemeClr val="accent1">
                    <a:lumMod val="50000"/>
                  </a:schemeClr>
                </a:solidFill>
                <a:latin typeface="Times New Roman" panose="02020603050405020304" pitchFamily="18" charset="0"/>
                <a:cs typeface="Times New Roman" panose="02020603050405020304" pitchFamily="18" charset="0"/>
              </a:rPr>
              <a:t>    greater than 10000 from </a:t>
            </a:r>
          </a:p>
          <a:p>
            <a:r>
              <a:rPr lang="en-US" dirty="0">
                <a:solidFill>
                  <a:schemeClr val="accent1">
                    <a:lumMod val="50000"/>
                  </a:schemeClr>
                </a:solidFill>
                <a:latin typeface="Times New Roman" panose="02020603050405020304" pitchFamily="18" charset="0"/>
                <a:cs typeface="Times New Roman" panose="02020603050405020304" pitchFamily="18" charset="0"/>
              </a:rPr>
              <a:t>    </a:t>
            </a:r>
            <a:r>
              <a:rPr lang="en-US" sz="1800" dirty="0">
                <a:solidFill>
                  <a:schemeClr val="accent1">
                    <a:lumMod val="50000"/>
                  </a:schemeClr>
                </a:solidFill>
                <a:latin typeface="Times New Roman" panose="02020603050405020304" pitchFamily="18" charset="0"/>
                <a:cs typeface="Times New Roman" panose="02020603050405020304" pitchFamily="18" charset="0"/>
              </a:rPr>
              <a:t>STAFF_SALARY table.</a:t>
            </a:r>
            <a:endParaRPr lang="en-IN" sz="18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B7535AA6-C388-2C9B-A37B-318D482966A4}"/>
              </a:ext>
            </a:extLst>
          </p:cNvPr>
          <p:cNvSpPr txBox="1"/>
          <p:nvPr/>
        </p:nvSpPr>
        <p:spPr>
          <a:xfrm>
            <a:off x="4995096" y="5548794"/>
            <a:ext cx="2993300" cy="523220"/>
          </a:xfrm>
          <a:prstGeom prst="rect">
            <a:avLst/>
          </a:prstGeom>
          <a:noFill/>
        </p:spPr>
        <p:txBody>
          <a:bodyPr wrap="square">
            <a:spAutoFit/>
          </a:bodyPr>
          <a:lstStyle/>
          <a:p>
            <a:r>
              <a:rPr lang="en-US" sz="1400" dirty="0">
                <a:solidFill>
                  <a:schemeClr val="accent1">
                    <a:lumMod val="50000"/>
                  </a:schemeClr>
                </a:solidFill>
                <a:latin typeface="Times New Roman" panose="02020603050405020304" pitchFamily="18" charset="0"/>
                <a:cs typeface="Times New Roman" panose="02020603050405020304" pitchFamily="18" charset="0"/>
              </a:rPr>
              <a:t>SELECT * FROM STAFF_SALARY </a:t>
            </a:r>
          </a:p>
          <a:p>
            <a:r>
              <a:rPr lang="en-US" sz="1400" dirty="0">
                <a:solidFill>
                  <a:schemeClr val="accent1">
                    <a:lumMod val="50000"/>
                  </a:schemeClr>
                </a:solidFill>
                <a:latin typeface="Times New Roman" panose="02020603050405020304" pitchFamily="18" charset="0"/>
                <a:cs typeface="Times New Roman" panose="02020603050405020304" pitchFamily="18" charset="0"/>
              </a:rPr>
              <a:t>      WHERE SALARY &gt; 10000;</a:t>
            </a:r>
            <a:endParaRPr lang="en-IN" sz="1400" dirty="0"/>
          </a:p>
        </p:txBody>
      </p:sp>
      <p:pic>
        <p:nvPicPr>
          <p:cNvPr id="35" name="Picture 34">
            <a:extLst>
              <a:ext uri="{FF2B5EF4-FFF2-40B4-BE49-F238E27FC236}">
                <a16:creationId xmlns:a16="http://schemas.microsoft.com/office/drawing/2014/main" id="{3BECF728-9EBD-49C6-DFEF-59F0EF5289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938" y="5119597"/>
            <a:ext cx="3377810" cy="1530989"/>
          </a:xfrm>
          <a:prstGeom prst="rect">
            <a:avLst/>
          </a:prstGeom>
        </p:spPr>
      </p:pic>
      <p:sp>
        <p:nvSpPr>
          <p:cNvPr id="58" name="Rectangle 57">
            <a:extLst>
              <a:ext uri="{FF2B5EF4-FFF2-40B4-BE49-F238E27FC236}">
                <a16:creationId xmlns:a16="http://schemas.microsoft.com/office/drawing/2014/main" id="{FFC643BA-E194-06DF-541D-DE5C41DA9880}"/>
              </a:ext>
            </a:extLst>
          </p:cNvPr>
          <p:cNvSpPr/>
          <p:nvPr/>
        </p:nvSpPr>
        <p:spPr>
          <a:xfrm>
            <a:off x="8350179" y="919025"/>
            <a:ext cx="3753329" cy="350564"/>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accent1">
                    <a:lumMod val="50000"/>
                  </a:schemeClr>
                </a:solidFill>
                <a:latin typeface="Times New Roman" panose="02020603050405020304" pitchFamily="18" charset="0"/>
                <a:cs typeface="Times New Roman" panose="02020603050405020304" pitchFamily="18" charset="0"/>
              </a:rPr>
              <a:t>RESULT TABLE</a:t>
            </a:r>
          </a:p>
        </p:txBody>
      </p:sp>
      <p:sp>
        <p:nvSpPr>
          <p:cNvPr id="59" name="Rectangle 58">
            <a:extLst>
              <a:ext uri="{FF2B5EF4-FFF2-40B4-BE49-F238E27FC236}">
                <a16:creationId xmlns:a16="http://schemas.microsoft.com/office/drawing/2014/main" id="{7EFDC0DF-5048-655F-2A2E-B9D62FD1EEAD}"/>
              </a:ext>
            </a:extLst>
          </p:cNvPr>
          <p:cNvSpPr/>
          <p:nvPr/>
        </p:nvSpPr>
        <p:spPr>
          <a:xfrm>
            <a:off x="879984" y="919025"/>
            <a:ext cx="3933175" cy="350564"/>
          </a:xfrm>
          <a:prstGeom prst="rect">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accent1">
                    <a:lumMod val="50000"/>
                  </a:schemeClr>
                </a:solidFill>
                <a:latin typeface="Times New Roman" panose="02020603050405020304" pitchFamily="18" charset="0"/>
                <a:cs typeface="Times New Roman" panose="02020603050405020304" pitchFamily="18" charset="0"/>
              </a:rPr>
              <a:t>PROBLEM</a:t>
            </a:r>
          </a:p>
        </p:txBody>
      </p:sp>
      <p:sp>
        <p:nvSpPr>
          <p:cNvPr id="60" name="Rectangle 59">
            <a:extLst>
              <a:ext uri="{FF2B5EF4-FFF2-40B4-BE49-F238E27FC236}">
                <a16:creationId xmlns:a16="http://schemas.microsoft.com/office/drawing/2014/main" id="{382CD37F-F4B1-4917-AC37-E5DD143F018E}"/>
              </a:ext>
            </a:extLst>
          </p:cNvPr>
          <p:cNvSpPr/>
          <p:nvPr/>
        </p:nvSpPr>
        <p:spPr>
          <a:xfrm>
            <a:off x="4926229" y="916482"/>
            <a:ext cx="3323575" cy="350564"/>
          </a:xfrm>
          <a:prstGeom prst="rect">
            <a:avLst/>
          </a:prstGeom>
          <a:solidFill>
            <a:schemeClr val="accent1">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accent1">
                    <a:lumMod val="50000"/>
                  </a:schemeClr>
                </a:solidFill>
                <a:latin typeface="Times New Roman" panose="02020603050405020304" pitchFamily="18" charset="0"/>
                <a:cs typeface="Times New Roman" panose="02020603050405020304" pitchFamily="18" charset="0"/>
              </a:rPr>
              <a:t>QUERY	</a:t>
            </a:r>
          </a:p>
        </p:txBody>
      </p:sp>
      <p:pic>
        <p:nvPicPr>
          <p:cNvPr id="61" name="Picture 60">
            <a:extLst>
              <a:ext uri="{FF2B5EF4-FFF2-40B4-BE49-F238E27FC236}">
                <a16:creationId xmlns:a16="http://schemas.microsoft.com/office/drawing/2014/main" id="{74F1E9C3-4C69-0A7F-A5B1-435DB73A9B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4194" y="121004"/>
            <a:ext cx="678426" cy="678426"/>
          </a:xfrm>
          <a:prstGeom prst="rect">
            <a:avLst/>
          </a:prstGeom>
        </p:spPr>
      </p:pic>
    </p:spTree>
    <p:extLst>
      <p:ext uri="{BB962C8B-B14F-4D97-AF65-F5344CB8AC3E}">
        <p14:creationId xmlns:p14="http://schemas.microsoft.com/office/powerpoint/2010/main" val="32773512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alpha val="96000"/>
          </a:schemeClr>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8C520817-2445-C988-2304-67CB2AE667D5}"/>
              </a:ext>
            </a:extLst>
          </p:cNvPr>
          <p:cNvSpPr/>
          <p:nvPr/>
        </p:nvSpPr>
        <p:spPr>
          <a:xfrm>
            <a:off x="4926229" y="3011963"/>
            <a:ext cx="3323575" cy="1746688"/>
          </a:xfrm>
          <a:prstGeom prst="rect">
            <a:avLst/>
          </a:prstGeom>
          <a:solidFill>
            <a:schemeClr val="accent1">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4" name="Rectangle 43">
            <a:extLst>
              <a:ext uri="{FF2B5EF4-FFF2-40B4-BE49-F238E27FC236}">
                <a16:creationId xmlns:a16="http://schemas.microsoft.com/office/drawing/2014/main" id="{DDA8D801-B886-963E-6B7F-9577422AC89D}"/>
              </a:ext>
            </a:extLst>
          </p:cNvPr>
          <p:cNvSpPr/>
          <p:nvPr/>
        </p:nvSpPr>
        <p:spPr>
          <a:xfrm>
            <a:off x="8350179" y="1396250"/>
            <a:ext cx="3753329" cy="1503944"/>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37A8CC46-1A9C-479A-D7E3-ECF19510806B}"/>
              </a:ext>
            </a:extLst>
          </p:cNvPr>
          <p:cNvSpPr/>
          <p:nvPr/>
        </p:nvSpPr>
        <p:spPr>
          <a:xfrm>
            <a:off x="88490" y="68833"/>
            <a:ext cx="678426" cy="66859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6000" b="1" dirty="0">
                <a:latin typeface="Times New Roman" panose="02020603050405020304" pitchFamily="18" charset="0"/>
                <a:cs typeface="Times New Roman" panose="02020603050405020304" pitchFamily="18" charset="0"/>
              </a:rPr>
              <a:t>S</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Q</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L</a:t>
            </a:r>
          </a:p>
        </p:txBody>
      </p:sp>
      <p:sp>
        <p:nvSpPr>
          <p:cNvPr id="5" name="Rectangle: Rounded Corners 4">
            <a:extLst>
              <a:ext uri="{FF2B5EF4-FFF2-40B4-BE49-F238E27FC236}">
                <a16:creationId xmlns:a16="http://schemas.microsoft.com/office/drawing/2014/main" id="{1325A565-9556-2F09-748D-3A3ED9EF2C92}"/>
              </a:ext>
            </a:extLst>
          </p:cNvPr>
          <p:cNvSpPr/>
          <p:nvPr/>
        </p:nvSpPr>
        <p:spPr>
          <a:xfrm>
            <a:off x="879986" y="68833"/>
            <a:ext cx="11223523" cy="7570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400" dirty="0">
                <a:latin typeface="Times New Roman" panose="02020603050405020304" pitchFamily="18" charset="0"/>
                <a:cs typeface="Times New Roman" panose="02020603050405020304" pitchFamily="18" charset="0"/>
              </a:rPr>
              <a:t>	COMPARISON OPERATORS</a:t>
            </a:r>
          </a:p>
        </p:txBody>
      </p:sp>
      <p:sp>
        <p:nvSpPr>
          <p:cNvPr id="40" name="Rectangle 39">
            <a:extLst>
              <a:ext uri="{FF2B5EF4-FFF2-40B4-BE49-F238E27FC236}">
                <a16:creationId xmlns:a16="http://schemas.microsoft.com/office/drawing/2014/main" id="{68C1172E-C5D9-5B58-717F-FCFA2BC5B47A}"/>
              </a:ext>
            </a:extLst>
          </p:cNvPr>
          <p:cNvSpPr/>
          <p:nvPr/>
        </p:nvSpPr>
        <p:spPr>
          <a:xfrm>
            <a:off x="879984" y="1396250"/>
            <a:ext cx="3933175" cy="1503944"/>
          </a:xfrm>
          <a:prstGeom prst="rect">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1" name="TextBox 40">
            <a:extLst>
              <a:ext uri="{FF2B5EF4-FFF2-40B4-BE49-F238E27FC236}">
                <a16:creationId xmlns:a16="http://schemas.microsoft.com/office/drawing/2014/main" id="{F1136244-B44F-2FB3-5E13-06CD12667BF0}"/>
              </a:ext>
            </a:extLst>
          </p:cNvPr>
          <p:cNvSpPr txBox="1"/>
          <p:nvPr/>
        </p:nvSpPr>
        <p:spPr>
          <a:xfrm>
            <a:off x="954234" y="1461771"/>
            <a:ext cx="3784674" cy="1200329"/>
          </a:xfrm>
          <a:prstGeom prst="rect">
            <a:avLst/>
          </a:prstGeom>
          <a:noFill/>
        </p:spPr>
        <p:txBody>
          <a:bodyPr wrap="square" rtlCol="0">
            <a:spAutoFit/>
          </a:bodyPr>
          <a:lstStyle/>
          <a:p>
            <a:r>
              <a:rPr lang="en-IN" dirty="0">
                <a:solidFill>
                  <a:schemeClr val="accent1">
                    <a:lumMod val="50000"/>
                  </a:schemeClr>
                </a:solidFill>
                <a:latin typeface="Times New Roman" panose="02020603050405020304" pitchFamily="18" charset="0"/>
                <a:cs typeface="Times New Roman" panose="02020603050405020304" pitchFamily="18" charset="0"/>
              </a:rPr>
              <a:t>4 . Fetch </a:t>
            </a:r>
            <a:r>
              <a:rPr lang="en-US" dirty="0">
                <a:solidFill>
                  <a:schemeClr val="accent1">
                    <a:lumMod val="50000"/>
                  </a:schemeClr>
                </a:solidFill>
                <a:latin typeface="Times New Roman" panose="02020603050405020304" pitchFamily="18" charset="0"/>
                <a:cs typeface="Times New Roman" panose="02020603050405020304" pitchFamily="18" charset="0"/>
              </a:rPr>
              <a:t>all records where salary is  </a:t>
            </a:r>
          </a:p>
          <a:p>
            <a:r>
              <a:rPr lang="en-US" dirty="0">
                <a:solidFill>
                  <a:schemeClr val="accent1">
                    <a:lumMod val="50000"/>
                  </a:schemeClr>
                </a:solidFill>
                <a:latin typeface="Times New Roman" panose="02020603050405020304" pitchFamily="18" charset="0"/>
                <a:cs typeface="Times New Roman" panose="02020603050405020304" pitchFamily="18" charset="0"/>
              </a:rPr>
              <a:t>     less than 10000 and the output is </a:t>
            </a:r>
          </a:p>
          <a:p>
            <a:r>
              <a:rPr lang="en-US" dirty="0">
                <a:solidFill>
                  <a:schemeClr val="accent1">
                    <a:lumMod val="50000"/>
                  </a:schemeClr>
                </a:solidFill>
                <a:latin typeface="Times New Roman" panose="02020603050405020304" pitchFamily="18" charset="0"/>
                <a:cs typeface="Times New Roman" panose="02020603050405020304" pitchFamily="18" charset="0"/>
              </a:rPr>
              <a:t>     sorted in ascending order of salary </a:t>
            </a:r>
          </a:p>
          <a:p>
            <a:r>
              <a:rPr lang="en-US" dirty="0">
                <a:solidFill>
                  <a:schemeClr val="accent1">
                    <a:lumMod val="50000"/>
                  </a:schemeClr>
                </a:solidFill>
                <a:latin typeface="Times New Roman" panose="02020603050405020304" pitchFamily="18" charset="0"/>
                <a:cs typeface="Times New Roman" panose="02020603050405020304" pitchFamily="18" charset="0"/>
              </a:rPr>
              <a:t>     from STAFF_SALARY table.</a:t>
            </a:r>
            <a:endParaRPr lang="en-IN"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2" name="Rectangle 41">
            <a:extLst>
              <a:ext uri="{FF2B5EF4-FFF2-40B4-BE49-F238E27FC236}">
                <a16:creationId xmlns:a16="http://schemas.microsoft.com/office/drawing/2014/main" id="{8CA17AD2-DFE9-3EDA-D82B-B720A13E85D6}"/>
              </a:ext>
            </a:extLst>
          </p:cNvPr>
          <p:cNvSpPr/>
          <p:nvPr/>
        </p:nvSpPr>
        <p:spPr>
          <a:xfrm>
            <a:off x="4926227" y="1409035"/>
            <a:ext cx="3323575" cy="1503944"/>
          </a:xfrm>
          <a:prstGeom prst="rect">
            <a:avLst/>
          </a:prstGeom>
          <a:solidFill>
            <a:schemeClr val="accent1">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 name="TextBox 42">
            <a:extLst>
              <a:ext uri="{FF2B5EF4-FFF2-40B4-BE49-F238E27FC236}">
                <a16:creationId xmlns:a16="http://schemas.microsoft.com/office/drawing/2014/main" id="{3EB5F9A4-4C00-65E5-7302-BC94B057935C}"/>
              </a:ext>
            </a:extLst>
          </p:cNvPr>
          <p:cNvSpPr txBox="1"/>
          <p:nvPr/>
        </p:nvSpPr>
        <p:spPr>
          <a:xfrm>
            <a:off x="5004078" y="1750994"/>
            <a:ext cx="3239379" cy="738664"/>
          </a:xfrm>
          <a:prstGeom prst="rect">
            <a:avLst/>
          </a:prstGeom>
          <a:noFill/>
        </p:spPr>
        <p:txBody>
          <a:bodyPr wrap="square">
            <a:spAutoFit/>
          </a:bodyPr>
          <a:lstStyle/>
          <a:p>
            <a:r>
              <a:rPr lang="en-US" sz="1400" dirty="0">
                <a:solidFill>
                  <a:schemeClr val="accent1">
                    <a:lumMod val="50000"/>
                  </a:schemeClr>
                </a:solidFill>
                <a:latin typeface="Times New Roman" panose="02020603050405020304" pitchFamily="18" charset="0"/>
                <a:cs typeface="Times New Roman" panose="02020603050405020304" pitchFamily="18" charset="0"/>
              </a:rPr>
              <a:t>SELECT * FROM STAFF_SALARY WHERE SALARY &lt; 10000 ORDER BY SALARY;</a:t>
            </a:r>
            <a:endParaRPr lang="en-IN" sz="14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5" name="Rectangle 44">
            <a:extLst>
              <a:ext uri="{FF2B5EF4-FFF2-40B4-BE49-F238E27FC236}">
                <a16:creationId xmlns:a16="http://schemas.microsoft.com/office/drawing/2014/main" id="{4D0015D6-A259-A4D8-F89A-484E2D027ACC}"/>
              </a:ext>
            </a:extLst>
          </p:cNvPr>
          <p:cNvSpPr/>
          <p:nvPr/>
        </p:nvSpPr>
        <p:spPr>
          <a:xfrm>
            <a:off x="8350179" y="3014506"/>
            <a:ext cx="3753329" cy="1746688"/>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6" name="Rectangle 45">
            <a:extLst>
              <a:ext uri="{FF2B5EF4-FFF2-40B4-BE49-F238E27FC236}">
                <a16:creationId xmlns:a16="http://schemas.microsoft.com/office/drawing/2014/main" id="{BD8AC016-0A80-50C1-1253-FAF1A42BB893}"/>
              </a:ext>
            </a:extLst>
          </p:cNvPr>
          <p:cNvSpPr/>
          <p:nvPr/>
        </p:nvSpPr>
        <p:spPr>
          <a:xfrm>
            <a:off x="879984" y="3014775"/>
            <a:ext cx="3933175" cy="1743875"/>
          </a:xfrm>
          <a:prstGeom prst="rect">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9" name="TextBox 48">
            <a:extLst>
              <a:ext uri="{FF2B5EF4-FFF2-40B4-BE49-F238E27FC236}">
                <a16:creationId xmlns:a16="http://schemas.microsoft.com/office/drawing/2014/main" id="{A9842268-7174-772F-093A-81B931251055}"/>
              </a:ext>
            </a:extLst>
          </p:cNvPr>
          <p:cNvSpPr txBox="1"/>
          <p:nvPr/>
        </p:nvSpPr>
        <p:spPr>
          <a:xfrm>
            <a:off x="895742" y="3258674"/>
            <a:ext cx="3901658" cy="1200329"/>
          </a:xfrm>
          <a:prstGeom prst="rect">
            <a:avLst/>
          </a:prstGeom>
          <a:noFill/>
        </p:spPr>
        <p:txBody>
          <a:bodyPr wrap="square">
            <a:spAutoFit/>
          </a:bodyPr>
          <a:lstStyle/>
          <a:p>
            <a:r>
              <a:rPr lang="en-US" dirty="0">
                <a:solidFill>
                  <a:schemeClr val="accent1">
                    <a:lumMod val="50000"/>
                  </a:schemeClr>
                </a:solidFill>
                <a:latin typeface="Times New Roman" panose="02020603050405020304" pitchFamily="18" charset="0"/>
                <a:cs typeface="Times New Roman" panose="02020603050405020304" pitchFamily="18" charset="0"/>
              </a:rPr>
              <a:t>5</a:t>
            </a:r>
            <a:r>
              <a:rPr lang="en-US" sz="1800" dirty="0">
                <a:solidFill>
                  <a:schemeClr val="accent1">
                    <a:lumMod val="50000"/>
                  </a:schemeClr>
                </a:solidFill>
                <a:latin typeface="Times New Roman" panose="02020603050405020304" pitchFamily="18" charset="0"/>
                <a:cs typeface="Times New Roman" panose="02020603050405020304" pitchFamily="18" charset="0"/>
              </a:rPr>
              <a:t>. Fetch all records where salary is less </a:t>
            </a:r>
          </a:p>
          <a:p>
            <a:r>
              <a:rPr lang="en-US" dirty="0">
                <a:solidFill>
                  <a:schemeClr val="accent1">
                    <a:lumMod val="50000"/>
                  </a:schemeClr>
                </a:solidFill>
                <a:latin typeface="Times New Roman" panose="02020603050405020304" pitchFamily="18" charset="0"/>
                <a:cs typeface="Times New Roman" panose="02020603050405020304" pitchFamily="18" charset="0"/>
              </a:rPr>
              <a:t>    </a:t>
            </a:r>
            <a:r>
              <a:rPr lang="en-US" sz="1800" dirty="0">
                <a:solidFill>
                  <a:schemeClr val="accent1">
                    <a:lumMod val="50000"/>
                  </a:schemeClr>
                </a:solidFill>
                <a:latin typeface="Times New Roman" panose="02020603050405020304" pitchFamily="18" charset="0"/>
                <a:cs typeface="Times New Roman" panose="02020603050405020304" pitchFamily="18" charset="0"/>
              </a:rPr>
              <a:t>than 10000 and the output is sorted in </a:t>
            </a:r>
          </a:p>
          <a:p>
            <a:r>
              <a:rPr lang="en-US" dirty="0">
                <a:solidFill>
                  <a:schemeClr val="accent1">
                    <a:lumMod val="50000"/>
                  </a:schemeClr>
                </a:solidFill>
                <a:latin typeface="Times New Roman" panose="02020603050405020304" pitchFamily="18" charset="0"/>
                <a:cs typeface="Times New Roman" panose="02020603050405020304" pitchFamily="18" charset="0"/>
              </a:rPr>
              <a:t>    </a:t>
            </a:r>
            <a:r>
              <a:rPr lang="en-US" sz="1800" dirty="0">
                <a:solidFill>
                  <a:schemeClr val="accent1">
                    <a:lumMod val="50000"/>
                  </a:schemeClr>
                </a:solidFill>
                <a:latin typeface="Times New Roman" panose="02020603050405020304" pitchFamily="18" charset="0"/>
                <a:cs typeface="Times New Roman" panose="02020603050405020304" pitchFamily="18" charset="0"/>
              </a:rPr>
              <a:t>descending order of salary from </a:t>
            </a:r>
          </a:p>
          <a:p>
            <a:r>
              <a:rPr lang="en-US" dirty="0">
                <a:solidFill>
                  <a:schemeClr val="accent1">
                    <a:lumMod val="50000"/>
                  </a:schemeClr>
                </a:solidFill>
                <a:latin typeface="Times New Roman" panose="02020603050405020304" pitchFamily="18" charset="0"/>
                <a:cs typeface="Times New Roman" panose="02020603050405020304" pitchFamily="18" charset="0"/>
              </a:rPr>
              <a:t>    </a:t>
            </a:r>
            <a:r>
              <a:rPr lang="en-US" sz="1800" dirty="0">
                <a:solidFill>
                  <a:schemeClr val="accent1">
                    <a:lumMod val="50000"/>
                  </a:schemeClr>
                </a:solidFill>
                <a:latin typeface="Times New Roman" panose="02020603050405020304" pitchFamily="18" charset="0"/>
                <a:cs typeface="Times New Roman" panose="02020603050405020304" pitchFamily="18" charset="0"/>
              </a:rPr>
              <a:t>STAFF_SALARY table.</a:t>
            </a:r>
            <a:endParaRPr lang="en-IN" sz="18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0" name="TextBox 49">
            <a:extLst>
              <a:ext uri="{FF2B5EF4-FFF2-40B4-BE49-F238E27FC236}">
                <a16:creationId xmlns:a16="http://schemas.microsoft.com/office/drawing/2014/main" id="{54A16329-7586-0B1D-1F02-4F4FA41F307C}"/>
              </a:ext>
            </a:extLst>
          </p:cNvPr>
          <p:cNvSpPr txBox="1"/>
          <p:nvPr/>
        </p:nvSpPr>
        <p:spPr>
          <a:xfrm>
            <a:off x="4980224" y="3575690"/>
            <a:ext cx="3202889" cy="738664"/>
          </a:xfrm>
          <a:prstGeom prst="rect">
            <a:avLst/>
          </a:prstGeom>
          <a:noFill/>
        </p:spPr>
        <p:txBody>
          <a:bodyPr wrap="square">
            <a:spAutoFit/>
          </a:bodyPr>
          <a:lstStyle/>
          <a:p>
            <a:r>
              <a:rPr lang="en-US" sz="1400" dirty="0">
                <a:solidFill>
                  <a:schemeClr val="accent1">
                    <a:lumMod val="50000"/>
                  </a:schemeClr>
                </a:solidFill>
                <a:latin typeface="Times New Roman" panose="02020603050405020304" pitchFamily="18" charset="0"/>
                <a:cs typeface="Times New Roman" panose="02020603050405020304" pitchFamily="18" charset="0"/>
              </a:rPr>
              <a:t> SELECT * FROM STAFF_SALARY</a:t>
            </a:r>
          </a:p>
          <a:p>
            <a:r>
              <a:rPr lang="en-US" sz="1400" dirty="0">
                <a:solidFill>
                  <a:schemeClr val="accent1">
                    <a:lumMod val="50000"/>
                  </a:schemeClr>
                </a:solidFill>
                <a:latin typeface="Times New Roman" panose="02020603050405020304" pitchFamily="18" charset="0"/>
                <a:cs typeface="Times New Roman" panose="02020603050405020304" pitchFamily="18" charset="0"/>
              </a:rPr>
              <a:t> WHERE SALARY &lt; 10000 ORDER BY  </a:t>
            </a:r>
          </a:p>
          <a:p>
            <a:r>
              <a:rPr lang="en-US" sz="1400" dirty="0">
                <a:solidFill>
                  <a:schemeClr val="accent1">
                    <a:lumMod val="50000"/>
                  </a:schemeClr>
                </a:solidFill>
                <a:latin typeface="Times New Roman" panose="02020603050405020304" pitchFamily="18" charset="0"/>
                <a:cs typeface="Times New Roman" panose="02020603050405020304" pitchFamily="18" charset="0"/>
              </a:rPr>
              <a:t>  SALARY DESC;</a:t>
            </a:r>
            <a:endParaRPr lang="en-IN" sz="14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1" name="Rectangle 50">
            <a:extLst>
              <a:ext uri="{FF2B5EF4-FFF2-40B4-BE49-F238E27FC236}">
                <a16:creationId xmlns:a16="http://schemas.microsoft.com/office/drawing/2014/main" id="{384DA776-C9C7-7EC3-2D9B-DF37086DC168}"/>
              </a:ext>
            </a:extLst>
          </p:cNvPr>
          <p:cNvSpPr/>
          <p:nvPr/>
        </p:nvSpPr>
        <p:spPr>
          <a:xfrm>
            <a:off x="4919882" y="4872963"/>
            <a:ext cx="3323575" cy="1881798"/>
          </a:xfrm>
          <a:prstGeom prst="rect">
            <a:avLst/>
          </a:prstGeom>
          <a:solidFill>
            <a:schemeClr val="accent1">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2" name="Rectangle 51">
            <a:extLst>
              <a:ext uri="{FF2B5EF4-FFF2-40B4-BE49-F238E27FC236}">
                <a16:creationId xmlns:a16="http://schemas.microsoft.com/office/drawing/2014/main" id="{528E52B9-1D06-C183-163F-E618AA3D4CC5}"/>
              </a:ext>
            </a:extLst>
          </p:cNvPr>
          <p:cNvSpPr/>
          <p:nvPr/>
        </p:nvSpPr>
        <p:spPr>
          <a:xfrm>
            <a:off x="8350179" y="4882899"/>
            <a:ext cx="3753329" cy="1881798"/>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3" name="Rectangle 52">
            <a:extLst>
              <a:ext uri="{FF2B5EF4-FFF2-40B4-BE49-F238E27FC236}">
                <a16:creationId xmlns:a16="http://schemas.microsoft.com/office/drawing/2014/main" id="{4039F25A-3C12-1D51-BB72-37B7A97826F1}"/>
              </a:ext>
            </a:extLst>
          </p:cNvPr>
          <p:cNvSpPr/>
          <p:nvPr/>
        </p:nvSpPr>
        <p:spPr>
          <a:xfrm>
            <a:off x="879985" y="4873451"/>
            <a:ext cx="3933175" cy="1878767"/>
          </a:xfrm>
          <a:prstGeom prst="rect">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dirty="0">
                <a:solidFill>
                  <a:schemeClr val="accent1">
                    <a:lumMod val="50000"/>
                  </a:schemeClr>
                </a:solidFill>
                <a:latin typeface="Times New Roman" panose="02020603050405020304" pitchFamily="18" charset="0"/>
                <a:cs typeface="Times New Roman" panose="02020603050405020304" pitchFamily="18" charset="0"/>
              </a:rPr>
              <a:t>6. Fetch all records where salary is </a:t>
            </a:r>
          </a:p>
          <a:p>
            <a:r>
              <a:rPr lang="en-US" dirty="0">
                <a:solidFill>
                  <a:schemeClr val="accent1">
                    <a:lumMod val="50000"/>
                  </a:schemeClr>
                </a:solidFill>
                <a:latin typeface="Times New Roman" panose="02020603050405020304" pitchFamily="18" charset="0"/>
                <a:cs typeface="Times New Roman" panose="02020603050405020304" pitchFamily="18" charset="0"/>
              </a:rPr>
              <a:t>    </a:t>
            </a:r>
            <a:r>
              <a:rPr lang="en-US" sz="1800" dirty="0">
                <a:solidFill>
                  <a:schemeClr val="accent1">
                    <a:lumMod val="50000"/>
                  </a:schemeClr>
                </a:solidFill>
                <a:latin typeface="Times New Roman" panose="02020603050405020304" pitchFamily="18" charset="0"/>
                <a:cs typeface="Times New Roman" panose="02020603050405020304" pitchFamily="18" charset="0"/>
              </a:rPr>
              <a:t>greater than or equal to 10000.</a:t>
            </a:r>
            <a:endParaRPr lang="en-IN" sz="18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B7535AA6-C388-2C9B-A37B-318D482966A4}"/>
              </a:ext>
            </a:extLst>
          </p:cNvPr>
          <p:cNvSpPr txBox="1"/>
          <p:nvPr/>
        </p:nvSpPr>
        <p:spPr>
          <a:xfrm>
            <a:off x="5033846" y="5572355"/>
            <a:ext cx="2993300" cy="523220"/>
          </a:xfrm>
          <a:prstGeom prst="rect">
            <a:avLst/>
          </a:prstGeom>
          <a:noFill/>
        </p:spPr>
        <p:txBody>
          <a:bodyPr wrap="square">
            <a:spAutoFit/>
          </a:bodyPr>
          <a:lstStyle/>
          <a:p>
            <a:r>
              <a:rPr lang="en-US" sz="1400" dirty="0">
                <a:solidFill>
                  <a:schemeClr val="accent1">
                    <a:lumMod val="50000"/>
                  </a:schemeClr>
                </a:solidFill>
                <a:latin typeface="Times New Roman" panose="02020603050405020304" pitchFamily="18" charset="0"/>
                <a:cs typeface="Times New Roman" panose="02020603050405020304" pitchFamily="18" charset="0"/>
              </a:rPr>
              <a:t>SELECT * FROM STAFF_SALARY WHERE SALARY &gt;= 10000;</a:t>
            </a:r>
            <a:endParaRPr lang="en-IN" sz="1400" dirty="0"/>
          </a:p>
        </p:txBody>
      </p:sp>
      <p:sp>
        <p:nvSpPr>
          <p:cNvPr id="58" name="Rectangle 57">
            <a:extLst>
              <a:ext uri="{FF2B5EF4-FFF2-40B4-BE49-F238E27FC236}">
                <a16:creationId xmlns:a16="http://schemas.microsoft.com/office/drawing/2014/main" id="{FFC643BA-E194-06DF-541D-DE5C41DA9880}"/>
              </a:ext>
            </a:extLst>
          </p:cNvPr>
          <p:cNvSpPr/>
          <p:nvPr/>
        </p:nvSpPr>
        <p:spPr>
          <a:xfrm>
            <a:off x="8350179" y="919025"/>
            <a:ext cx="3753329" cy="350564"/>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accent1">
                    <a:lumMod val="50000"/>
                  </a:schemeClr>
                </a:solidFill>
                <a:latin typeface="Times New Roman" panose="02020603050405020304" pitchFamily="18" charset="0"/>
                <a:cs typeface="Times New Roman" panose="02020603050405020304" pitchFamily="18" charset="0"/>
              </a:rPr>
              <a:t>RESULT TABLE</a:t>
            </a:r>
          </a:p>
        </p:txBody>
      </p:sp>
      <p:sp>
        <p:nvSpPr>
          <p:cNvPr id="59" name="Rectangle 58">
            <a:extLst>
              <a:ext uri="{FF2B5EF4-FFF2-40B4-BE49-F238E27FC236}">
                <a16:creationId xmlns:a16="http://schemas.microsoft.com/office/drawing/2014/main" id="{7EFDC0DF-5048-655F-2A2E-B9D62FD1EEAD}"/>
              </a:ext>
            </a:extLst>
          </p:cNvPr>
          <p:cNvSpPr/>
          <p:nvPr/>
        </p:nvSpPr>
        <p:spPr>
          <a:xfrm>
            <a:off x="879984" y="919025"/>
            <a:ext cx="3933175" cy="350564"/>
          </a:xfrm>
          <a:prstGeom prst="rect">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accent1">
                    <a:lumMod val="50000"/>
                  </a:schemeClr>
                </a:solidFill>
                <a:latin typeface="Times New Roman" panose="02020603050405020304" pitchFamily="18" charset="0"/>
                <a:cs typeface="Times New Roman" panose="02020603050405020304" pitchFamily="18" charset="0"/>
              </a:rPr>
              <a:t>PROBLEM</a:t>
            </a:r>
          </a:p>
        </p:txBody>
      </p:sp>
      <p:sp>
        <p:nvSpPr>
          <p:cNvPr id="60" name="Rectangle 59">
            <a:extLst>
              <a:ext uri="{FF2B5EF4-FFF2-40B4-BE49-F238E27FC236}">
                <a16:creationId xmlns:a16="http://schemas.microsoft.com/office/drawing/2014/main" id="{382CD37F-F4B1-4917-AC37-E5DD143F018E}"/>
              </a:ext>
            </a:extLst>
          </p:cNvPr>
          <p:cNvSpPr/>
          <p:nvPr/>
        </p:nvSpPr>
        <p:spPr>
          <a:xfrm>
            <a:off x="4926229" y="916482"/>
            <a:ext cx="3323575" cy="350564"/>
          </a:xfrm>
          <a:prstGeom prst="rect">
            <a:avLst/>
          </a:prstGeom>
          <a:solidFill>
            <a:schemeClr val="accent1">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accent1">
                    <a:lumMod val="50000"/>
                  </a:schemeClr>
                </a:solidFill>
                <a:latin typeface="Times New Roman" panose="02020603050405020304" pitchFamily="18" charset="0"/>
                <a:cs typeface="Times New Roman" panose="02020603050405020304" pitchFamily="18" charset="0"/>
              </a:rPr>
              <a:t>QUERY	</a:t>
            </a:r>
          </a:p>
        </p:txBody>
      </p:sp>
      <p:pic>
        <p:nvPicPr>
          <p:cNvPr id="3" name="Picture 2">
            <a:extLst>
              <a:ext uri="{FF2B5EF4-FFF2-40B4-BE49-F238E27FC236}">
                <a16:creationId xmlns:a16="http://schemas.microsoft.com/office/drawing/2014/main" id="{60A8C5B6-C521-DFCA-4D42-E33E7DCC6DFA}"/>
              </a:ext>
            </a:extLst>
          </p:cNvPr>
          <p:cNvPicPr>
            <a:picLocks noChangeAspect="1"/>
          </p:cNvPicPr>
          <p:nvPr/>
        </p:nvPicPr>
        <p:blipFill>
          <a:blip r:embed="rId3"/>
          <a:stretch>
            <a:fillRect/>
          </a:stretch>
        </p:blipFill>
        <p:spPr>
          <a:xfrm>
            <a:off x="8663814" y="3096959"/>
            <a:ext cx="3116661" cy="1613123"/>
          </a:xfrm>
          <a:prstGeom prst="rect">
            <a:avLst/>
          </a:prstGeom>
        </p:spPr>
      </p:pic>
      <p:pic>
        <p:nvPicPr>
          <p:cNvPr id="7" name="Picture 6">
            <a:extLst>
              <a:ext uri="{FF2B5EF4-FFF2-40B4-BE49-F238E27FC236}">
                <a16:creationId xmlns:a16="http://schemas.microsoft.com/office/drawing/2014/main" id="{EFC76FB5-5F16-3029-91D2-DB7849984A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3814" y="1456689"/>
            <a:ext cx="3116661" cy="1377979"/>
          </a:xfrm>
          <a:prstGeom prst="rect">
            <a:avLst/>
          </a:prstGeom>
        </p:spPr>
      </p:pic>
      <p:pic>
        <p:nvPicPr>
          <p:cNvPr id="11" name="Picture 10">
            <a:extLst>
              <a:ext uri="{FF2B5EF4-FFF2-40B4-BE49-F238E27FC236}">
                <a16:creationId xmlns:a16="http://schemas.microsoft.com/office/drawing/2014/main" id="{1B2059A3-F1B3-DF9C-1CDB-D2C1990B5F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63814" y="4965972"/>
            <a:ext cx="3116661" cy="1693724"/>
          </a:xfrm>
          <a:prstGeom prst="rect">
            <a:avLst/>
          </a:prstGeom>
        </p:spPr>
      </p:pic>
      <p:pic>
        <p:nvPicPr>
          <p:cNvPr id="12" name="Picture 11">
            <a:extLst>
              <a:ext uri="{FF2B5EF4-FFF2-40B4-BE49-F238E27FC236}">
                <a16:creationId xmlns:a16="http://schemas.microsoft.com/office/drawing/2014/main" id="{1184EA26-9850-63C6-33A2-7706CA1F58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4194" y="110613"/>
            <a:ext cx="678426" cy="678426"/>
          </a:xfrm>
          <a:prstGeom prst="rect">
            <a:avLst/>
          </a:prstGeom>
        </p:spPr>
      </p:pic>
    </p:spTree>
    <p:extLst>
      <p:ext uri="{BB962C8B-B14F-4D97-AF65-F5344CB8AC3E}">
        <p14:creationId xmlns:p14="http://schemas.microsoft.com/office/powerpoint/2010/main" val="551079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alpha val="96000"/>
          </a:schemeClr>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8C520817-2445-C988-2304-67CB2AE667D5}"/>
              </a:ext>
            </a:extLst>
          </p:cNvPr>
          <p:cNvSpPr/>
          <p:nvPr/>
        </p:nvSpPr>
        <p:spPr>
          <a:xfrm>
            <a:off x="4919880" y="3003561"/>
            <a:ext cx="3323575" cy="1226586"/>
          </a:xfrm>
          <a:prstGeom prst="rect">
            <a:avLst/>
          </a:prstGeom>
          <a:solidFill>
            <a:schemeClr val="accent1">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4" name="Rectangle 43">
            <a:extLst>
              <a:ext uri="{FF2B5EF4-FFF2-40B4-BE49-F238E27FC236}">
                <a16:creationId xmlns:a16="http://schemas.microsoft.com/office/drawing/2014/main" id="{DDA8D801-B886-963E-6B7F-9577422AC89D}"/>
              </a:ext>
            </a:extLst>
          </p:cNvPr>
          <p:cNvSpPr/>
          <p:nvPr/>
        </p:nvSpPr>
        <p:spPr>
          <a:xfrm>
            <a:off x="8350179" y="1396250"/>
            <a:ext cx="3753329" cy="1529460"/>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37A8CC46-1A9C-479A-D7E3-ECF19510806B}"/>
              </a:ext>
            </a:extLst>
          </p:cNvPr>
          <p:cNvSpPr/>
          <p:nvPr/>
        </p:nvSpPr>
        <p:spPr>
          <a:xfrm>
            <a:off x="88490" y="68833"/>
            <a:ext cx="678426" cy="66859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6000" b="1" dirty="0">
                <a:latin typeface="Times New Roman" panose="02020603050405020304" pitchFamily="18" charset="0"/>
                <a:cs typeface="Times New Roman" panose="02020603050405020304" pitchFamily="18" charset="0"/>
              </a:rPr>
              <a:t>S</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Q</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L</a:t>
            </a:r>
          </a:p>
        </p:txBody>
      </p:sp>
      <p:sp>
        <p:nvSpPr>
          <p:cNvPr id="5" name="Rectangle: Rounded Corners 4">
            <a:extLst>
              <a:ext uri="{FF2B5EF4-FFF2-40B4-BE49-F238E27FC236}">
                <a16:creationId xmlns:a16="http://schemas.microsoft.com/office/drawing/2014/main" id="{1325A565-9556-2F09-748D-3A3ED9EF2C92}"/>
              </a:ext>
            </a:extLst>
          </p:cNvPr>
          <p:cNvSpPr/>
          <p:nvPr/>
        </p:nvSpPr>
        <p:spPr>
          <a:xfrm>
            <a:off x="879986" y="68833"/>
            <a:ext cx="11223523" cy="7570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400" dirty="0">
                <a:latin typeface="Times New Roman" panose="02020603050405020304" pitchFamily="18" charset="0"/>
                <a:cs typeface="Times New Roman" panose="02020603050405020304" pitchFamily="18" charset="0"/>
              </a:rPr>
              <a:t>	COMPARISON OPERATORS</a:t>
            </a:r>
          </a:p>
        </p:txBody>
      </p:sp>
      <p:sp>
        <p:nvSpPr>
          <p:cNvPr id="40" name="Rectangle 39">
            <a:extLst>
              <a:ext uri="{FF2B5EF4-FFF2-40B4-BE49-F238E27FC236}">
                <a16:creationId xmlns:a16="http://schemas.microsoft.com/office/drawing/2014/main" id="{68C1172E-C5D9-5B58-717F-FCFA2BC5B47A}"/>
              </a:ext>
            </a:extLst>
          </p:cNvPr>
          <p:cNvSpPr/>
          <p:nvPr/>
        </p:nvSpPr>
        <p:spPr>
          <a:xfrm>
            <a:off x="879984" y="1396250"/>
            <a:ext cx="3933175" cy="1529460"/>
          </a:xfrm>
          <a:prstGeom prst="rect">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1" name="TextBox 40">
            <a:extLst>
              <a:ext uri="{FF2B5EF4-FFF2-40B4-BE49-F238E27FC236}">
                <a16:creationId xmlns:a16="http://schemas.microsoft.com/office/drawing/2014/main" id="{F1136244-B44F-2FB3-5E13-06CD12667BF0}"/>
              </a:ext>
            </a:extLst>
          </p:cNvPr>
          <p:cNvSpPr txBox="1"/>
          <p:nvPr/>
        </p:nvSpPr>
        <p:spPr>
          <a:xfrm>
            <a:off x="954234" y="1461771"/>
            <a:ext cx="3784674" cy="923330"/>
          </a:xfrm>
          <a:prstGeom prst="rect">
            <a:avLst/>
          </a:prstGeom>
          <a:noFill/>
        </p:spPr>
        <p:txBody>
          <a:bodyPr wrap="square" rtlCol="0">
            <a:spAutoFit/>
          </a:bodyPr>
          <a:lstStyle/>
          <a:p>
            <a:r>
              <a:rPr lang="en-US" dirty="0">
                <a:solidFill>
                  <a:schemeClr val="accent1">
                    <a:lumMod val="50000"/>
                  </a:schemeClr>
                </a:solidFill>
                <a:latin typeface="Times New Roman" panose="02020603050405020304" pitchFamily="18" charset="0"/>
                <a:cs typeface="Times New Roman" panose="02020603050405020304" pitchFamily="18" charset="0"/>
              </a:rPr>
              <a:t>7. Fetch all records where salary is between 5000 and 10000 from  STAFF_SALARY table.</a:t>
            </a:r>
            <a:endParaRPr lang="en-IN"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2" name="Rectangle 41">
            <a:extLst>
              <a:ext uri="{FF2B5EF4-FFF2-40B4-BE49-F238E27FC236}">
                <a16:creationId xmlns:a16="http://schemas.microsoft.com/office/drawing/2014/main" id="{8CA17AD2-DFE9-3EDA-D82B-B720A13E85D6}"/>
              </a:ext>
            </a:extLst>
          </p:cNvPr>
          <p:cNvSpPr/>
          <p:nvPr/>
        </p:nvSpPr>
        <p:spPr>
          <a:xfrm>
            <a:off x="4926227" y="1409035"/>
            <a:ext cx="3323575" cy="1529460"/>
          </a:xfrm>
          <a:prstGeom prst="rect">
            <a:avLst/>
          </a:prstGeom>
          <a:solidFill>
            <a:schemeClr val="accent1">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 name="TextBox 42">
            <a:extLst>
              <a:ext uri="{FF2B5EF4-FFF2-40B4-BE49-F238E27FC236}">
                <a16:creationId xmlns:a16="http://schemas.microsoft.com/office/drawing/2014/main" id="{3EB5F9A4-4C00-65E5-7302-BC94B057935C}"/>
              </a:ext>
            </a:extLst>
          </p:cNvPr>
          <p:cNvSpPr txBox="1"/>
          <p:nvPr/>
        </p:nvSpPr>
        <p:spPr>
          <a:xfrm>
            <a:off x="5004077" y="1543376"/>
            <a:ext cx="3239379" cy="738664"/>
          </a:xfrm>
          <a:prstGeom prst="rect">
            <a:avLst/>
          </a:prstGeom>
          <a:noFill/>
        </p:spPr>
        <p:txBody>
          <a:bodyPr wrap="square">
            <a:spAutoFit/>
          </a:bodyPr>
          <a:lstStyle/>
          <a:p>
            <a:r>
              <a:rPr lang="en-US" sz="1400" dirty="0">
                <a:solidFill>
                  <a:schemeClr val="accent1">
                    <a:lumMod val="50000"/>
                  </a:schemeClr>
                </a:solidFill>
                <a:latin typeface="Times New Roman" panose="02020603050405020304" pitchFamily="18" charset="0"/>
                <a:cs typeface="Times New Roman" panose="02020603050405020304" pitchFamily="18" charset="0"/>
              </a:rPr>
              <a:t>SELECT * FROM STAFF_SALARY WHERE SALARY BETWEEN 5000 AND 10000;</a:t>
            </a:r>
            <a:endParaRPr lang="en-IN" sz="14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5" name="Rectangle 44">
            <a:extLst>
              <a:ext uri="{FF2B5EF4-FFF2-40B4-BE49-F238E27FC236}">
                <a16:creationId xmlns:a16="http://schemas.microsoft.com/office/drawing/2014/main" id="{4D0015D6-A259-A4D8-F89A-484E2D027ACC}"/>
              </a:ext>
            </a:extLst>
          </p:cNvPr>
          <p:cNvSpPr/>
          <p:nvPr/>
        </p:nvSpPr>
        <p:spPr>
          <a:xfrm>
            <a:off x="8343830" y="3006104"/>
            <a:ext cx="3753329" cy="1226586"/>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6" name="Rectangle 45">
            <a:extLst>
              <a:ext uri="{FF2B5EF4-FFF2-40B4-BE49-F238E27FC236}">
                <a16:creationId xmlns:a16="http://schemas.microsoft.com/office/drawing/2014/main" id="{BD8AC016-0A80-50C1-1253-FAF1A42BB893}"/>
              </a:ext>
            </a:extLst>
          </p:cNvPr>
          <p:cNvSpPr/>
          <p:nvPr/>
        </p:nvSpPr>
        <p:spPr>
          <a:xfrm>
            <a:off x="873635" y="3006273"/>
            <a:ext cx="3933175" cy="1224611"/>
          </a:xfrm>
          <a:prstGeom prst="rect">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9" name="TextBox 48">
            <a:extLst>
              <a:ext uri="{FF2B5EF4-FFF2-40B4-BE49-F238E27FC236}">
                <a16:creationId xmlns:a16="http://schemas.microsoft.com/office/drawing/2014/main" id="{A9842268-7174-772F-093A-81B931251055}"/>
              </a:ext>
            </a:extLst>
          </p:cNvPr>
          <p:cNvSpPr txBox="1"/>
          <p:nvPr/>
        </p:nvSpPr>
        <p:spPr>
          <a:xfrm>
            <a:off x="947885" y="3201203"/>
            <a:ext cx="3901658" cy="923330"/>
          </a:xfrm>
          <a:prstGeom prst="rect">
            <a:avLst/>
          </a:prstGeom>
          <a:noFill/>
        </p:spPr>
        <p:txBody>
          <a:bodyPr wrap="square">
            <a:spAutoFit/>
          </a:bodyPr>
          <a:lstStyle/>
          <a:p>
            <a:r>
              <a:rPr lang="en-US" sz="1800" dirty="0">
                <a:solidFill>
                  <a:schemeClr val="accent1">
                    <a:lumMod val="50000"/>
                  </a:schemeClr>
                </a:solidFill>
                <a:latin typeface="Times New Roman" panose="02020603050405020304" pitchFamily="18" charset="0"/>
                <a:cs typeface="Times New Roman" panose="02020603050405020304" pitchFamily="18" charset="0"/>
              </a:rPr>
              <a:t>8. Fetch all records where subjects is either Mathematics, Science or Arts from SUBJECTS table.</a:t>
            </a:r>
            <a:endParaRPr lang="en-IN" sz="18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0" name="TextBox 49">
            <a:extLst>
              <a:ext uri="{FF2B5EF4-FFF2-40B4-BE49-F238E27FC236}">
                <a16:creationId xmlns:a16="http://schemas.microsoft.com/office/drawing/2014/main" id="{54A16329-7586-0B1D-1F02-4F4FA41F307C}"/>
              </a:ext>
            </a:extLst>
          </p:cNvPr>
          <p:cNvSpPr txBox="1"/>
          <p:nvPr/>
        </p:nvSpPr>
        <p:spPr>
          <a:xfrm>
            <a:off x="4997728" y="3214989"/>
            <a:ext cx="3202889" cy="738664"/>
          </a:xfrm>
          <a:prstGeom prst="rect">
            <a:avLst/>
          </a:prstGeom>
          <a:noFill/>
        </p:spPr>
        <p:txBody>
          <a:bodyPr wrap="square">
            <a:spAutoFit/>
          </a:bodyPr>
          <a:lstStyle/>
          <a:p>
            <a:r>
              <a:rPr lang="en-US" sz="1400" dirty="0">
                <a:solidFill>
                  <a:schemeClr val="accent1">
                    <a:lumMod val="50000"/>
                  </a:schemeClr>
                </a:solidFill>
                <a:latin typeface="Times New Roman" panose="02020603050405020304" pitchFamily="18" charset="0"/>
                <a:cs typeface="Times New Roman" panose="02020603050405020304" pitchFamily="18" charset="0"/>
              </a:rPr>
              <a:t>SELECT * FROM SUBJECTS WHERE SUBJECT_NAME IN ('Mathematics', 'Science', 'Arts’);</a:t>
            </a:r>
            <a:endParaRPr lang="en-IN" sz="14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1" name="Rectangle 50">
            <a:extLst>
              <a:ext uri="{FF2B5EF4-FFF2-40B4-BE49-F238E27FC236}">
                <a16:creationId xmlns:a16="http://schemas.microsoft.com/office/drawing/2014/main" id="{384DA776-C9C7-7EC3-2D9B-DF37086DC168}"/>
              </a:ext>
            </a:extLst>
          </p:cNvPr>
          <p:cNvSpPr/>
          <p:nvPr/>
        </p:nvSpPr>
        <p:spPr>
          <a:xfrm>
            <a:off x="4919881" y="4320380"/>
            <a:ext cx="3323575" cy="1067281"/>
          </a:xfrm>
          <a:prstGeom prst="rect">
            <a:avLst/>
          </a:prstGeom>
          <a:solidFill>
            <a:schemeClr val="accent1">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2" name="Rectangle 51">
            <a:extLst>
              <a:ext uri="{FF2B5EF4-FFF2-40B4-BE49-F238E27FC236}">
                <a16:creationId xmlns:a16="http://schemas.microsoft.com/office/drawing/2014/main" id="{528E52B9-1D06-C183-163F-E618AA3D4CC5}"/>
              </a:ext>
            </a:extLst>
          </p:cNvPr>
          <p:cNvSpPr/>
          <p:nvPr/>
        </p:nvSpPr>
        <p:spPr>
          <a:xfrm>
            <a:off x="8350178" y="4330316"/>
            <a:ext cx="3753329" cy="106728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3" name="Rectangle 52">
            <a:extLst>
              <a:ext uri="{FF2B5EF4-FFF2-40B4-BE49-F238E27FC236}">
                <a16:creationId xmlns:a16="http://schemas.microsoft.com/office/drawing/2014/main" id="{4039F25A-3C12-1D51-BB72-37B7A97826F1}"/>
              </a:ext>
            </a:extLst>
          </p:cNvPr>
          <p:cNvSpPr/>
          <p:nvPr/>
        </p:nvSpPr>
        <p:spPr>
          <a:xfrm>
            <a:off x="879984" y="4319557"/>
            <a:ext cx="3933175" cy="1065562"/>
          </a:xfrm>
          <a:prstGeom prst="rect">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dirty="0">
                <a:solidFill>
                  <a:schemeClr val="accent1">
                    <a:lumMod val="50000"/>
                  </a:schemeClr>
                </a:solidFill>
                <a:latin typeface="Times New Roman" panose="02020603050405020304" pitchFamily="18" charset="0"/>
                <a:cs typeface="Times New Roman" panose="02020603050405020304" pitchFamily="18" charset="0"/>
              </a:rPr>
              <a:t>9.Fetch records from SUBJECTS table where subject name has Computer as prefixed. </a:t>
            </a:r>
            <a:endParaRPr lang="en-IN" sz="18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B7535AA6-C388-2C9B-A37B-318D482966A4}"/>
              </a:ext>
            </a:extLst>
          </p:cNvPr>
          <p:cNvSpPr txBox="1"/>
          <p:nvPr/>
        </p:nvSpPr>
        <p:spPr>
          <a:xfrm>
            <a:off x="5004077" y="4475926"/>
            <a:ext cx="2993300" cy="738664"/>
          </a:xfrm>
          <a:prstGeom prst="rect">
            <a:avLst/>
          </a:prstGeom>
          <a:noFill/>
        </p:spPr>
        <p:txBody>
          <a:bodyPr wrap="square">
            <a:spAutoFit/>
          </a:bodyPr>
          <a:lstStyle/>
          <a:p>
            <a:r>
              <a:rPr lang="en-US" sz="1400" dirty="0">
                <a:solidFill>
                  <a:schemeClr val="accent1">
                    <a:lumMod val="50000"/>
                  </a:schemeClr>
                </a:solidFill>
                <a:latin typeface="Times New Roman" panose="02020603050405020304" pitchFamily="18" charset="0"/>
                <a:cs typeface="Times New Roman" panose="02020603050405020304" pitchFamily="18" charset="0"/>
              </a:rPr>
              <a:t>SELECT * FROM SUBJECTS WHERE SUBJECT_NAME LIKE 'Computer%';.</a:t>
            </a:r>
            <a:endParaRPr lang="en-IN" sz="1400" dirty="0"/>
          </a:p>
        </p:txBody>
      </p:sp>
      <p:sp>
        <p:nvSpPr>
          <p:cNvPr id="58" name="Rectangle 57">
            <a:extLst>
              <a:ext uri="{FF2B5EF4-FFF2-40B4-BE49-F238E27FC236}">
                <a16:creationId xmlns:a16="http://schemas.microsoft.com/office/drawing/2014/main" id="{FFC643BA-E194-06DF-541D-DE5C41DA9880}"/>
              </a:ext>
            </a:extLst>
          </p:cNvPr>
          <p:cNvSpPr/>
          <p:nvPr/>
        </p:nvSpPr>
        <p:spPr>
          <a:xfrm>
            <a:off x="8350179" y="919025"/>
            <a:ext cx="3753329" cy="350564"/>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accent1">
                    <a:lumMod val="50000"/>
                  </a:schemeClr>
                </a:solidFill>
                <a:latin typeface="Times New Roman" panose="02020603050405020304" pitchFamily="18" charset="0"/>
                <a:cs typeface="Times New Roman" panose="02020603050405020304" pitchFamily="18" charset="0"/>
              </a:rPr>
              <a:t>RESULT TABLE</a:t>
            </a:r>
          </a:p>
        </p:txBody>
      </p:sp>
      <p:sp>
        <p:nvSpPr>
          <p:cNvPr id="59" name="Rectangle 58">
            <a:extLst>
              <a:ext uri="{FF2B5EF4-FFF2-40B4-BE49-F238E27FC236}">
                <a16:creationId xmlns:a16="http://schemas.microsoft.com/office/drawing/2014/main" id="{7EFDC0DF-5048-655F-2A2E-B9D62FD1EEAD}"/>
              </a:ext>
            </a:extLst>
          </p:cNvPr>
          <p:cNvSpPr/>
          <p:nvPr/>
        </p:nvSpPr>
        <p:spPr>
          <a:xfrm>
            <a:off x="879984" y="919025"/>
            <a:ext cx="3933175" cy="350564"/>
          </a:xfrm>
          <a:prstGeom prst="rect">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accent1">
                    <a:lumMod val="50000"/>
                  </a:schemeClr>
                </a:solidFill>
                <a:latin typeface="Times New Roman" panose="02020603050405020304" pitchFamily="18" charset="0"/>
                <a:cs typeface="Times New Roman" panose="02020603050405020304" pitchFamily="18" charset="0"/>
              </a:rPr>
              <a:t>PROBLEM</a:t>
            </a:r>
          </a:p>
        </p:txBody>
      </p:sp>
      <p:sp>
        <p:nvSpPr>
          <p:cNvPr id="60" name="Rectangle 59">
            <a:extLst>
              <a:ext uri="{FF2B5EF4-FFF2-40B4-BE49-F238E27FC236}">
                <a16:creationId xmlns:a16="http://schemas.microsoft.com/office/drawing/2014/main" id="{382CD37F-F4B1-4917-AC37-E5DD143F018E}"/>
              </a:ext>
            </a:extLst>
          </p:cNvPr>
          <p:cNvSpPr/>
          <p:nvPr/>
        </p:nvSpPr>
        <p:spPr>
          <a:xfrm>
            <a:off x="4926229" y="916482"/>
            <a:ext cx="3323575" cy="350564"/>
          </a:xfrm>
          <a:prstGeom prst="rect">
            <a:avLst/>
          </a:prstGeom>
          <a:solidFill>
            <a:schemeClr val="accent1">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accent1">
                    <a:lumMod val="50000"/>
                  </a:schemeClr>
                </a:solidFill>
                <a:latin typeface="Times New Roman" panose="02020603050405020304" pitchFamily="18" charset="0"/>
                <a:cs typeface="Times New Roman" panose="02020603050405020304" pitchFamily="18" charset="0"/>
              </a:rPr>
              <a:t>QUERY	</a:t>
            </a:r>
          </a:p>
        </p:txBody>
      </p:sp>
      <p:sp>
        <p:nvSpPr>
          <p:cNvPr id="2" name="Rectangle 1">
            <a:extLst>
              <a:ext uri="{FF2B5EF4-FFF2-40B4-BE49-F238E27FC236}">
                <a16:creationId xmlns:a16="http://schemas.microsoft.com/office/drawing/2014/main" id="{D4D72052-AD6A-6255-B00E-0A55B782752A}"/>
              </a:ext>
            </a:extLst>
          </p:cNvPr>
          <p:cNvSpPr/>
          <p:nvPr/>
        </p:nvSpPr>
        <p:spPr>
          <a:xfrm rot="10800000" flipV="1">
            <a:off x="4919881" y="5476878"/>
            <a:ext cx="3323575" cy="1279057"/>
          </a:xfrm>
          <a:prstGeom prst="rect">
            <a:avLst/>
          </a:prstGeom>
          <a:solidFill>
            <a:schemeClr val="accent1">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chemeClr val="accent1">
                    <a:lumMod val="50000"/>
                  </a:schemeClr>
                </a:solidFill>
                <a:latin typeface="Times New Roman" panose="02020603050405020304" pitchFamily="18" charset="0"/>
                <a:cs typeface="Times New Roman" panose="02020603050405020304" pitchFamily="18" charset="0"/>
              </a:rPr>
              <a:t>SELECT STAFF_ID, FIRST_NAME, LAST_NAME , GENDER FROM STAFF WHERE FIRST_NAME LIKE 'A%' AND LAST_NAME LIKE 'S%';</a:t>
            </a:r>
            <a:endParaRPr lang="en-IN" sz="14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45369333-97DD-27DF-F5DB-83B54683A9DC}"/>
              </a:ext>
            </a:extLst>
          </p:cNvPr>
          <p:cNvSpPr/>
          <p:nvPr/>
        </p:nvSpPr>
        <p:spPr>
          <a:xfrm rot="10800000" flipV="1">
            <a:off x="8350177" y="5474530"/>
            <a:ext cx="3753329" cy="1291342"/>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7">
            <a:extLst>
              <a:ext uri="{FF2B5EF4-FFF2-40B4-BE49-F238E27FC236}">
                <a16:creationId xmlns:a16="http://schemas.microsoft.com/office/drawing/2014/main" id="{1281D51E-2845-B6B4-40DE-1BB110729944}"/>
              </a:ext>
            </a:extLst>
          </p:cNvPr>
          <p:cNvSpPr/>
          <p:nvPr/>
        </p:nvSpPr>
        <p:spPr>
          <a:xfrm rot="10800000" flipV="1">
            <a:off x="879984" y="5474529"/>
            <a:ext cx="3933175" cy="1276990"/>
          </a:xfrm>
          <a:prstGeom prst="rect">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dirty="0">
                <a:solidFill>
                  <a:schemeClr val="accent1">
                    <a:lumMod val="50000"/>
                  </a:schemeClr>
                </a:solidFill>
                <a:latin typeface="Times New Roman" panose="02020603050405020304" pitchFamily="18" charset="0"/>
                <a:cs typeface="Times New Roman" panose="02020603050405020304" pitchFamily="18" charset="0"/>
              </a:rPr>
              <a:t>10. Fetch STAFF_ID, FIRST_NAME, LAST_NAME , GENDER FROM STAFF where first name of staff starts with "A" AND last name starts with "S".</a:t>
            </a:r>
            <a:endParaRPr lang="en-IN" sz="1800"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3A0B4D8B-491F-6276-484C-D22AF6186C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0327" y="4511482"/>
            <a:ext cx="3250147" cy="704948"/>
          </a:xfrm>
          <a:prstGeom prst="rect">
            <a:avLst/>
          </a:prstGeom>
        </p:spPr>
      </p:pic>
      <p:pic>
        <p:nvPicPr>
          <p:cNvPr id="15" name="Picture 14">
            <a:extLst>
              <a:ext uri="{FF2B5EF4-FFF2-40B4-BE49-F238E27FC236}">
                <a16:creationId xmlns:a16="http://schemas.microsoft.com/office/drawing/2014/main" id="{05924A3F-3225-6ABD-8C17-8A4950E958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0328" y="3113591"/>
            <a:ext cx="3250147" cy="1028844"/>
          </a:xfrm>
          <a:prstGeom prst="rect">
            <a:avLst/>
          </a:prstGeom>
        </p:spPr>
      </p:pic>
      <p:pic>
        <p:nvPicPr>
          <p:cNvPr id="17" name="Picture 16">
            <a:extLst>
              <a:ext uri="{FF2B5EF4-FFF2-40B4-BE49-F238E27FC236}">
                <a16:creationId xmlns:a16="http://schemas.microsoft.com/office/drawing/2014/main" id="{95205F26-5470-28B3-1E3D-1B17481C2F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0328" y="1546660"/>
            <a:ext cx="3250148" cy="1273448"/>
          </a:xfrm>
          <a:prstGeom prst="rect">
            <a:avLst/>
          </a:prstGeom>
        </p:spPr>
      </p:pic>
      <p:pic>
        <p:nvPicPr>
          <p:cNvPr id="19" name="Picture 18">
            <a:extLst>
              <a:ext uri="{FF2B5EF4-FFF2-40B4-BE49-F238E27FC236}">
                <a16:creationId xmlns:a16="http://schemas.microsoft.com/office/drawing/2014/main" id="{AB06874D-E87C-3382-E1C1-5B47E50A2F23}"/>
              </a:ext>
            </a:extLst>
          </p:cNvPr>
          <p:cNvPicPr>
            <a:picLocks noChangeAspect="1"/>
          </p:cNvPicPr>
          <p:nvPr/>
        </p:nvPicPr>
        <p:blipFill>
          <a:blip r:embed="rId6"/>
          <a:stretch>
            <a:fillRect/>
          </a:stretch>
        </p:blipFill>
        <p:spPr>
          <a:xfrm>
            <a:off x="8530327" y="5717462"/>
            <a:ext cx="3471173" cy="695422"/>
          </a:xfrm>
          <a:prstGeom prst="rect">
            <a:avLst/>
          </a:prstGeom>
        </p:spPr>
      </p:pic>
      <p:pic>
        <p:nvPicPr>
          <p:cNvPr id="20" name="Picture 19">
            <a:extLst>
              <a:ext uri="{FF2B5EF4-FFF2-40B4-BE49-F238E27FC236}">
                <a16:creationId xmlns:a16="http://schemas.microsoft.com/office/drawing/2014/main" id="{6E6A779A-F38D-647D-AFBF-21CF2C2E2C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4194" y="110613"/>
            <a:ext cx="678426" cy="678426"/>
          </a:xfrm>
          <a:prstGeom prst="rect">
            <a:avLst/>
          </a:prstGeom>
        </p:spPr>
      </p:pic>
    </p:spTree>
    <p:extLst>
      <p:ext uri="{BB962C8B-B14F-4D97-AF65-F5344CB8AC3E}">
        <p14:creationId xmlns:p14="http://schemas.microsoft.com/office/powerpoint/2010/main" val="4182629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A8CC46-1A9C-479A-D7E3-ECF19510806B}"/>
              </a:ext>
            </a:extLst>
          </p:cNvPr>
          <p:cNvSpPr/>
          <p:nvPr/>
        </p:nvSpPr>
        <p:spPr>
          <a:xfrm>
            <a:off x="88490" y="68833"/>
            <a:ext cx="678426" cy="66859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6000" b="1" dirty="0">
                <a:latin typeface="Times New Roman" panose="02020603050405020304" pitchFamily="18" charset="0"/>
                <a:cs typeface="Times New Roman" panose="02020603050405020304" pitchFamily="18" charset="0"/>
              </a:rPr>
              <a:t>S</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Q</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L</a:t>
            </a:r>
          </a:p>
        </p:txBody>
      </p:sp>
      <p:sp>
        <p:nvSpPr>
          <p:cNvPr id="5" name="Rectangle: Rounded Corners 4">
            <a:extLst>
              <a:ext uri="{FF2B5EF4-FFF2-40B4-BE49-F238E27FC236}">
                <a16:creationId xmlns:a16="http://schemas.microsoft.com/office/drawing/2014/main" id="{1325A565-9556-2F09-748D-3A3ED9EF2C92}"/>
              </a:ext>
            </a:extLst>
          </p:cNvPr>
          <p:cNvSpPr/>
          <p:nvPr/>
        </p:nvSpPr>
        <p:spPr>
          <a:xfrm>
            <a:off x="993058" y="68833"/>
            <a:ext cx="10687665" cy="14274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4400" dirty="0">
                <a:latin typeface="Times New Roman" panose="02020603050405020304" pitchFamily="18" charset="0"/>
                <a:cs typeface="Times New Roman" panose="02020603050405020304" pitchFamily="18" charset="0"/>
              </a:rPr>
              <a:t>       NOBLE_SCHOOL DATABASE </a:t>
            </a:r>
          </a:p>
        </p:txBody>
      </p:sp>
      <p:sp>
        <p:nvSpPr>
          <p:cNvPr id="6" name="Rectangle 5">
            <a:extLst>
              <a:ext uri="{FF2B5EF4-FFF2-40B4-BE49-F238E27FC236}">
                <a16:creationId xmlns:a16="http://schemas.microsoft.com/office/drawing/2014/main" id="{F058BF2B-83D6-8C70-14C3-0BA29630F2D9}"/>
              </a:ext>
            </a:extLst>
          </p:cNvPr>
          <p:cNvSpPr/>
          <p:nvPr/>
        </p:nvSpPr>
        <p:spPr>
          <a:xfrm>
            <a:off x="976306" y="1605396"/>
            <a:ext cx="10687664" cy="5149366"/>
          </a:xfrm>
          <a:prstGeom prst="rect">
            <a:avLst/>
          </a:prstGeom>
          <a:solidFill>
            <a:schemeClr val="accent1">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1B4589C8-837C-C7EE-55BB-5CA433E4FF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5437" y="177937"/>
            <a:ext cx="1209249" cy="1209249"/>
          </a:xfrm>
          <a:prstGeom prst="rect">
            <a:avLst/>
          </a:prstGeom>
        </p:spPr>
      </p:pic>
      <p:sp>
        <p:nvSpPr>
          <p:cNvPr id="8" name="TextBox 7">
            <a:extLst>
              <a:ext uri="{FF2B5EF4-FFF2-40B4-BE49-F238E27FC236}">
                <a16:creationId xmlns:a16="http://schemas.microsoft.com/office/drawing/2014/main" id="{8E8D4CC7-D815-0962-A3C4-355B4CD83437}"/>
              </a:ext>
            </a:extLst>
          </p:cNvPr>
          <p:cNvSpPr txBox="1"/>
          <p:nvPr/>
        </p:nvSpPr>
        <p:spPr>
          <a:xfrm>
            <a:off x="1154352" y="1812112"/>
            <a:ext cx="10300334" cy="954107"/>
          </a:xfrm>
          <a:prstGeom prst="rect">
            <a:avLst/>
          </a:prstGeom>
          <a:noFill/>
        </p:spPr>
        <p:txBody>
          <a:bodyPr wrap="square" rtlCol="0">
            <a:spAutoFit/>
          </a:bodyPr>
          <a:lstStyle/>
          <a:p>
            <a:r>
              <a:rPr lang="en-IN" sz="2800" dirty="0">
                <a:solidFill>
                  <a:schemeClr val="accent1">
                    <a:lumMod val="50000"/>
                  </a:schemeClr>
                </a:solidFill>
                <a:latin typeface="Times New Roman" panose="02020603050405020304" pitchFamily="18" charset="0"/>
                <a:cs typeface="Times New Roman" panose="02020603050405020304" pitchFamily="18" charset="0"/>
              </a:rPr>
              <a:t>Create a database for the NOBLE SCHOOL to store the information of students, staff, subjects, classes,  parents etc </a:t>
            </a:r>
          </a:p>
        </p:txBody>
      </p:sp>
      <p:sp>
        <p:nvSpPr>
          <p:cNvPr id="9" name="TextBox 8">
            <a:extLst>
              <a:ext uri="{FF2B5EF4-FFF2-40B4-BE49-F238E27FC236}">
                <a16:creationId xmlns:a16="http://schemas.microsoft.com/office/drawing/2014/main" id="{280BCA43-BB0E-F3B0-A526-0226552C3038}"/>
              </a:ext>
            </a:extLst>
          </p:cNvPr>
          <p:cNvSpPr txBox="1"/>
          <p:nvPr/>
        </p:nvSpPr>
        <p:spPr>
          <a:xfrm>
            <a:off x="1154352" y="2830387"/>
            <a:ext cx="1444336" cy="400110"/>
          </a:xfrm>
          <a:prstGeom prst="rect">
            <a:avLst/>
          </a:prstGeom>
          <a:noFill/>
        </p:spPr>
        <p:txBody>
          <a:bodyPr wrap="square" rtlCol="0">
            <a:spAutoFit/>
          </a:bodyPr>
          <a:lstStyle/>
          <a:p>
            <a:r>
              <a:rPr lang="en-IN" sz="2000" u="sng" dirty="0">
                <a:latin typeface="Times New Roman" panose="02020603050405020304" pitchFamily="18" charset="0"/>
                <a:cs typeface="Times New Roman" panose="02020603050405020304" pitchFamily="18" charset="0"/>
              </a:rPr>
              <a:t>QUERY </a:t>
            </a:r>
            <a:r>
              <a:rPr lang="en-IN" sz="2000" dirty="0">
                <a:latin typeface="Times New Roman" panose="02020603050405020304" pitchFamily="18" charset="0"/>
                <a:cs typeface="Times New Roman" panose="02020603050405020304" pitchFamily="18" charset="0"/>
              </a:rPr>
              <a:t>:</a:t>
            </a:r>
          </a:p>
        </p:txBody>
      </p:sp>
      <p:sp>
        <p:nvSpPr>
          <p:cNvPr id="10" name="TextBox 9">
            <a:extLst>
              <a:ext uri="{FF2B5EF4-FFF2-40B4-BE49-F238E27FC236}">
                <a16:creationId xmlns:a16="http://schemas.microsoft.com/office/drawing/2014/main" id="{779B7234-60E3-F17B-557A-C74D4BBFBFD0}"/>
              </a:ext>
            </a:extLst>
          </p:cNvPr>
          <p:cNvSpPr txBox="1"/>
          <p:nvPr/>
        </p:nvSpPr>
        <p:spPr>
          <a:xfrm>
            <a:off x="2024426" y="3442838"/>
            <a:ext cx="4280093" cy="369332"/>
          </a:xfrm>
          <a:prstGeom prst="rect">
            <a:avLst/>
          </a:prstGeom>
          <a:noFill/>
        </p:spPr>
        <p:txBody>
          <a:bodyPr wrap="square" rtlCol="0">
            <a:spAutoFit/>
          </a:bodyPr>
          <a:lstStyle/>
          <a:p>
            <a:r>
              <a:rPr lang="en-US" dirty="0">
                <a:solidFill>
                  <a:schemeClr val="accent1">
                    <a:lumMod val="75000"/>
                  </a:schemeClr>
                </a:solidFill>
                <a:latin typeface="Times New Roman" panose="02020603050405020304" pitchFamily="18" charset="0"/>
                <a:cs typeface="Times New Roman" panose="02020603050405020304" pitchFamily="18" charset="0"/>
              </a:rPr>
              <a:t>CREATE DATABASE </a:t>
            </a:r>
            <a:r>
              <a:rPr lang="en-IN" dirty="0">
                <a:solidFill>
                  <a:schemeClr val="accent1">
                    <a:lumMod val="75000"/>
                  </a:schemeClr>
                </a:solidFill>
                <a:latin typeface="Times New Roman" panose="02020603050405020304" pitchFamily="18" charset="0"/>
                <a:cs typeface="Times New Roman" panose="02020603050405020304" pitchFamily="18" charset="0"/>
              </a:rPr>
              <a:t>NOBLE_SCHOOL</a:t>
            </a:r>
            <a:r>
              <a:rPr lang="en-US" dirty="0">
                <a:solidFill>
                  <a:schemeClr val="accent1">
                    <a:lumMod val="75000"/>
                  </a:schemeClr>
                </a:solidFill>
                <a:latin typeface="Times New Roman" panose="02020603050405020304" pitchFamily="18" charset="0"/>
                <a:cs typeface="Times New Roman" panose="02020603050405020304" pitchFamily="18" charset="0"/>
              </a:rPr>
              <a:t>;</a:t>
            </a:r>
          </a:p>
        </p:txBody>
      </p:sp>
      <p:sp>
        <p:nvSpPr>
          <p:cNvPr id="11" name="TextBox 10">
            <a:extLst>
              <a:ext uri="{FF2B5EF4-FFF2-40B4-BE49-F238E27FC236}">
                <a16:creationId xmlns:a16="http://schemas.microsoft.com/office/drawing/2014/main" id="{3013EBBE-F224-7CA4-2F0F-78485533604C}"/>
              </a:ext>
            </a:extLst>
          </p:cNvPr>
          <p:cNvSpPr txBox="1"/>
          <p:nvPr/>
        </p:nvSpPr>
        <p:spPr>
          <a:xfrm>
            <a:off x="1186723" y="4014837"/>
            <a:ext cx="10300334" cy="523220"/>
          </a:xfrm>
          <a:prstGeom prst="rect">
            <a:avLst/>
          </a:prstGeom>
          <a:noFill/>
        </p:spPr>
        <p:txBody>
          <a:bodyPr wrap="square" rtlCol="0">
            <a:spAutoFit/>
          </a:bodyPr>
          <a:lstStyle/>
          <a:p>
            <a:r>
              <a:rPr lang="en-IN" sz="2800" dirty="0">
                <a:solidFill>
                  <a:schemeClr val="accent1">
                    <a:lumMod val="50000"/>
                  </a:schemeClr>
                </a:solidFill>
                <a:latin typeface="Times New Roman" panose="02020603050405020304" pitchFamily="18" charset="0"/>
                <a:cs typeface="Times New Roman" panose="02020603050405020304" pitchFamily="18" charset="0"/>
              </a:rPr>
              <a:t>Use the database NOBLE_SCHOOL for creating the tables.</a:t>
            </a:r>
          </a:p>
        </p:txBody>
      </p:sp>
      <p:sp>
        <p:nvSpPr>
          <p:cNvPr id="12" name="TextBox 11">
            <a:extLst>
              <a:ext uri="{FF2B5EF4-FFF2-40B4-BE49-F238E27FC236}">
                <a16:creationId xmlns:a16="http://schemas.microsoft.com/office/drawing/2014/main" id="{B7D7A98E-707C-8F33-F8B2-33222FADD1F8}"/>
              </a:ext>
            </a:extLst>
          </p:cNvPr>
          <p:cNvSpPr txBox="1"/>
          <p:nvPr/>
        </p:nvSpPr>
        <p:spPr>
          <a:xfrm>
            <a:off x="2056797" y="5137731"/>
            <a:ext cx="4280093" cy="369332"/>
          </a:xfrm>
          <a:prstGeom prst="rect">
            <a:avLst/>
          </a:prstGeom>
          <a:noFill/>
        </p:spPr>
        <p:txBody>
          <a:bodyPr wrap="square" rtlCol="0">
            <a:spAutoFit/>
          </a:bodyPr>
          <a:lstStyle/>
          <a:p>
            <a:r>
              <a:rPr lang="en-US" dirty="0">
                <a:solidFill>
                  <a:schemeClr val="accent1">
                    <a:lumMod val="75000"/>
                  </a:schemeClr>
                </a:solidFill>
                <a:latin typeface="Times New Roman" panose="02020603050405020304" pitchFamily="18" charset="0"/>
                <a:cs typeface="Times New Roman" panose="02020603050405020304" pitchFamily="18" charset="0"/>
              </a:rPr>
              <a:t>USE </a:t>
            </a:r>
            <a:r>
              <a:rPr lang="en-IN" dirty="0">
                <a:solidFill>
                  <a:schemeClr val="accent1">
                    <a:lumMod val="75000"/>
                  </a:schemeClr>
                </a:solidFill>
                <a:latin typeface="Times New Roman" panose="02020603050405020304" pitchFamily="18" charset="0"/>
                <a:cs typeface="Times New Roman" panose="02020603050405020304" pitchFamily="18" charset="0"/>
              </a:rPr>
              <a:t>NOBLE_SCHOOL</a:t>
            </a:r>
            <a:r>
              <a:rPr lang="en-US" dirty="0">
                <a:solidFill>
                  <a:schemeClr val="accent1">
                    <a:lumMod val="75000"/>
                  </a:schemeClr>
                </a:solidFill>
                <a:latin typeface="Times New Roman" panose="02020603050405020304" pitchFamily="18" charset="0"/>
                <a:cs typeface="Times New Roman" panose="02020603050405020304" pitchFamily="18" charset="0"/>
              </a:rPr>
              <a:t>;</a:t>
            </a:r>
            <a:endParaRPr lang="en-IN"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8A2EF917-DD0E-9F5C-ECE6-BCF219747711}"/>
              </a:ext>
            </a:extLst>
          </p:cNvPr>
          <p:cNvSpPr txBox="1"/>
          <p:nvPr/>
        </p:nvSpPr>
        <p:spPr>
          <a:xfrm>
            <a:off x="1154352" y="4587910"/>
            <a:ext cx="1444336" cy="400110"/>
          </a:xfrm>
          <a:prstGeom prst="rect">
            <a:avLst/>
          </a:prstGeom>
          <a:noFill/>
        </p:spPr>
        <p:txBody>
          <a:bodyPr wrap="square" rtlCol="0">
            <a:spAutoFit/>
          </a:bodyPr>
          <a:lstStyle/>
          <a:p>
            <a:r>
              <a:rPr lang="en-IN" sz="2000" u="sng" dirty="0">
                <a:latin typeface="Times New Roman" panose="02020603050405020304" pitchFamily="18" charset="0"/>
                <a:cs typeface="Times New Roman" panose="02020603050405020304" pitchFamily="18" charset="0"/>
              </a:rPr>
              <a:t>QUERY </a:t>
            </a:r>
            <a:r>
              <a:rPr lang="en-IN"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557879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37D9578D-A033-AA91-EEE8-03B0D3DF3775}"/>
              </a:ext>
            </a:extLst>
          </p:cNvPr>
          <p:cNvSpPr/>
          <p:nvPr/>
        </p:nvSpPr>
        <p:spPr>
          <a:xfrm>
            <a:off x="1178409" y="2647274"/>
            <a:ext cx="9666515" cy="2194650"/>
          </a:xfrm>
          <a:prstGeom prst="roundRect">
            <a:avLst/>
          </a:prstGeom>
          <a:solidFill>
            <a:schemeClr val="accent1">
              <a:alpha val="3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37A8CC46-1A9C-479A-D7E3-ECF19510806B}"/>
              </a:ext>
            </a:extLst>
          </p:cNvPr>
          <p:cNvSpPr/>
          <p:nvPr/>
        </p:nvSpPr>
        <p:spPr>
          <a:xfrm>
            <a:off x="88490" y="58442"/>
            <a:ext cx="678426" cy="66859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6000" b="1" dirty="0">
                <a:latin typeface="Times New Roman" panose="02020603050405020304" pitchFamily="18" charset="0"/>
                <a:cs typeface="Times New Roman" panose="02020603050405020304" pitchFamily="18" charset="0"/>
              </a:rPr>
              <a:t>S</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Q</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L</a:t>
            </a:r>
          </a:p>
        </p:txBody>
      </p:sp>
      <p:sp>
        <p:nvSpPr>
          <p:cNvPr id="5" name="Rectangle: Rounded Corners 4">
            <a:extLst>
              <a:ext uri="{FF2B5EF4-FFF2-40B4-BE49-F238E27FC236}">
                <a16:creationId xmlns:a16="http://schemas.microsoft.com/office/drawing/2014/main" id="{1325A565-9556-2F09-748D-3A3ED9EF2C92}"/>
              </a:ext>
            </a:extLst>
          </p:cNvPr>
          <p:cNvSpPr/>
          <p:nvPr/>
        </p:nvSpPr>
        <p:spPr>
          <a:xfrm>
            <a:off x="949191" y="71345"/>
            <a:ext cx="10687665" cy="7570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000" dirty="0">
                <a:latin typeface="Times New Roman" panose="02020603050405020304" pitchFamily="18" charset="0"/>
                <a:cs typeface="Times New Roman" panose="02020603050405020304" pitchFamily="18" charset="0"/>
              </a:rPr>
              <a:t>LOGICAL OPERATORS</a:t>
            </a:r>
          </a:p>
        </p:txBody>
      </p:sp>
      <p:sp>
        <p:nvSpPr>
          <p:cNvPr id="7" name="TextBox 6">
            <a:extLst>
              <a:ext uri="{FF2B5EF4-FFF2-40B4-BE49-F238E27FC236}">
                <a16:creationId xmlns:a16="http://schemas.microsoft.com/office/drawing/2014/main" id="{60027BFC-42A1-CFD3-0239-6B715756CC54}"/>
              </a:ext>
            </a:extLst>
          </p:cNvPr>
          <p:cNvSpPr txBox="1"/>
          <p:nvPr/>
        </p:nvSpPr>
        <p:spPr>
          <a:xfrm>
            <a:off x="949189" y="1197116"/>
            <a:ext cx="10687665" cy="1015663"/>
          </a:xfrm>
          <a:prstGeom prst="rect">
            <a:avLst/>
          </a:prstGeom>
          <a:noFill/>
        </p:spPr>
        <p:txBody>
          <a:bodyPr wrap="square">
            <a:spAutoFit/>
          </a:bodyPr>
          <a:lstStyle/>
          <a:p>
            <a:r>
              <a:rPr lang="en-US" sz="2000" dirty="0">
                <a:solidFill>
                  <a:schemeClr val="accent1">
                    <a:lumMod val="50000"/>
                  </a:schemeClr>
                </a:solidFill>
                <a:latin typeface="Times New Roman" panose="02020603050405020304" pitchFamily="18" charset="0"/>
                <a:cs typeface="Times New Roman" panose="02020603050405020304" pitchFamily="18" charset="0"/>
              </a:rPr>
              <a:t>Logical operators in SQL are used to combine multiple conditions in a SQL statement's WHERE clause. They help refine the selection criteria for queries, allowing more complex and specific data retrieval. The primary logical operators in SQL are </a:t>
            </a:r>
            <a:endParaRPr lang="en-IN" sz="20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08053E74-5B80-84BE-75CE-0CDBEBBE46AF}"/>
              </a:ext>
            </a:extLst>
          </p:cNvPr>
          <p:cNvSpPr txBox="1"/>
          <p:nvPr/>
        </p:nvSpPr>
        <p:spPr>
          <a:xfrm>
            <a:off x="1620537" y="2985489"/>
            <a:ext cx="9224387" cy="1323439"/>
          </a:xfrm>
          <a:prstGeom prst="rect">
            <a:avLst/>
          </a:prstGeom>
          <a:noFill/>
        </p:spPr>
        <p:txBody>
          <a:bodyPr wrap="square" rtlCol="0">
            <a:spAutoFit/>
          </a:bodyPr>
          <a:lstStyle/>
          <a:p>
            <a:pPr marL="342900" indent="-342900">
              <a:buFont typeface="+mj-lt"/>
              <a:buAutoNum type="arabicPeriod"/>
            </a:pPr>
            <a:r>
              <a:rPr lang="en-US" sz="1600" dirty="0">
                <a:solidFill>
                  <a:schemeClr val="accent1">
                    <a:lumMod val="50000"/>
                  </a:schemeClr>
                </a:solidFill>
                <a:latin typeface="Times New Roman" panose="02020603050405020304" pitchFamily="18" charset="0"/>
                <a:cs typeface="Times New Roman" panose="02020603050405020304" pitchFamily="18" charset="0"/>
              </a:rPr>
              <a:t>AND		: Combines two or more conditions and returns true only if all the conditions are true.</a:t>
            </a:r>
          </a:p>
          <a:p>
            <a:pPr marL="342900" indent="-342900">
              <a:buFont typeface="+mj-lt"/>
              <a:buAutoNum type="arabicPeriod"/>
            </a:pPr>
            <a:endParaRPr lang="en-US" sz="1600" dirty="0">
              <a:solidFill>
                <a:schemeClr val="accent1">
                  <a:lumMod val="50000"/>
                </a:schemeClr>
              </a:solidFill>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solidFill>
                  <a:schemeClr val="accent1">
                    <a:lumMod val="50000"/>
                  </a:schemeClr>
                </a:solidFill>
                <a:latin typeface="Times New Roman" panose="02020603050405020304" pitchFamily="18" charset="0"/>
                <a:cs typeface="Times New Roman" panose="02020603050405020304" pitchFamily="18" charset="0"/>
              </a:rPr>
              <a:t>OR		: Combines two or more conditions and returns true if at least one of the conditions is true.</a:t>
            </a:r>
          </a:p>
          <a:p>
            <a:pPr marL="342900" indent="-342900">
              <a:buFont typeface="+mj-lt"/>
              <a:buAutoNum type="arabicPeriod"/>
            </a:pPr>
            <a:endParaRPr lang="en-US" sz="1600" dirty="0">
              <a:solidFill>
                <a:schemeClr val="accent1">
                  <a:lumMod val="50000"/>
                </a:schemeClr>
              </a:solidFill>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solidFill>
                  <a:schemeClr val="accent1">
                    <a:lumMod val="50000"/>
                  </a:schemeClr>
                </a:solidFill>
                <a:latin typeface="Times New Roman" panose="02020603050405020304" pitchFamily="18" charset="0"/>
                <a:cs typeface="Times New Roman" panose="02020603050405020304" pitchFamily="18" charset="0"/>
              </a:rPr>
              <a:t>NOT		: Reverses the result of a condition. It returns true if the condition is false, and vice versa.</a:t>
            </a:r>
          </a:p>
        </p:txBody>
      </p:sp>
      <p:sp>
        <p:nvSpPr>
          <p:cNvPr id="20" name="TextBox 19">
            <a:extLst>
              <a:ext uri="{FF2B5EF4-FFF2-40B4-BE49-F238E27FC236}">
                <a16:creationId xmlns:a16="http://schemas.microsoft.com/office/drawing/2014/main" id="{3CB61D60-FBA0-CF84-4475-5CF0BBA0F9AF}"/>
              </a:ext>
            </a:extLst>
          </p:cNvPr>
          <p:cNvSpPr txBox="1"/>
          <p:nvPr/>
        </p:nvSpPr>
        <p:spPr>
          <a:xfrm>
            <a:off x="949189" y="5276419"/>
            <a:ext cx="10687665" cy="1015663"/>
          </a:xfrm>
          <a:prstGeom prst="rect">
            <a:avLst/>
          </a:prstGeom>
          <a:noFill/>
        </p:spPr>
        <p:txBody>
          <a:bodyPr wrap="square">
            <a:spAutoFit/>
          </a:bodyPr>
          <a:lstStyle/>
          <a:p>
            <a:r>
              <a:rPr lang="en-US" sz="2000" dirty="0">
                <a:solidFill>
                  <a:schemeClr val="accent1">
                    <a:lumMod val="50000"/>
                  </a:schemeClr>
                </a:solidFill>
                <a:latin typeface="Times New Roman" panose="02020603050405020304" pitchFamily="18" charset="0"/>
                <a:cs typeface="Times New Roman" panose="02020603050405020304" pitchFamily="18" charset="0"/>
              </a:rPr>
              <a:t>Logical operators are crucial for creating sophisticated queries in SQL, allowing you to filter and retrieve data based on multiple, specific conditions. They enable the development of powerful, detailed, and precise data retrieval strategies.</a:t>
            </a:r>
            <a:endParaRPr lang="en-IN" sz="2000"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42D29AE-D235-97ED-6FA4-87D5AFE4C0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194" y="110613"/>
            <a:ext cx="678426" cy="678426"/>
          </a:xfrm>
          <a:prstGeom prst="rect">
            <a:avLst/>
          </a:prstGeom>
        </p:spPr>
      </p:pic>
    </p:spTree>
    <p:extLst>
      <p:ext uri="{BB962C8B-B14F-4D97-AF65-F5344CB8AC3E}">
        <p14:creationId xmlns:p14="http://schemas.microsoft.com/office/powerpoint/2010/main" val="7392463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alpha val="96000"/>
          </a:schemeClr>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8C520817-2445-C988-2304-67CB2AE667D5}"/>
              </a:ext>
            </a:extLst>
          </p:cNvPr>
          <p:cNvSpPr/>
          <p:nvPr/>
        </p:nvSpPr>
        <p:spPr>
          <a:xfrm>
            <a:off x="4926229" y="3011963"/>
            <a:ext cx="3323575" cy="1746688"/>
          </a:xfrm>
          <a:prstGeom prst="rect">
            <a:avLst/>
          </a:prstGeom>
          <a:solidFill>
            <a:schemeClr val="accent1">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4" name="Rectangle 43">
            <a:extLst>
              <a:ext uri="{FF2B5EF4-FFF2-40B4-BE49-F238E27FC236}">
                <a16:creationId xmlns:a16="http://schemas.microsoft.com/office/drawing/2014/main" id="{DDA8D801-B886-963E-6B7F-9577422AC89D}"/>
              </a:ext>
            </a:extLst>
          </p:cNvPr>
          <p:cNvSpPr/>
          <p:nvPr/>
        </p:nvSpPr>
        <p:spPr>
          <a:xfrm>
            <a:off x="8350179" y="1396250"/>
            <a:ext cx="3753329" cy="1503944"/>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37A8CC46-1A9C-479A-D7E3-ECF19510806B}"/>
              </a:ext>
            </a:extLst>
          </p:cNvPr>
          <p:cNvSpPr/>
          <p:nvPr/>
        </p:nvSpPr>
        <p:spPr>
          <a:xfrm>
            <a:off x="88490" y="68833"/>
            <a:ext cx="678426" cy="66859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6000" b="1" dirty="0">
                <a:latin typeface="Times New Roman" panose="02020603050405020304" pitchFamily="18" charset="0"/>
                <a:cs typeface="Times New Roman" panose="02020603050405020304" pitchFamily="18" charset="0"/>
              </a:rPr>
              <a:t>S</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Q</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L</a:t>
            </a:r>
          </a:p>
        </p:txBody>
      </p:sp>
      <p:sp>
        <p:nvSpPr>
          <p:cNvPr id="5" name="Rectangle: Rounded Corners 4">
            <a:extLst>
              <a:ext uri="{FF2B5EF4-FFF2-40B4-BE49-F238E27FC236}">
                <a16:creationId xmlns:a16="http://schemas.microsoft.com/office/drawing/2014/main" id="{1325A565-9556-2F09-748D-3A3ED9EF2C92}"/>
              </a:ext>
            </a:extLst>
          </p:cNvPr>
          <p:cNvSpPr/>
          <p:nvPr/>
        </p:nvSpPr>
        <p:spPr>
          <a:xfrm>
            <a:off x="879986" y="68833"/>
            <a:ext cx="11223523" cy="7570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400" dirty="0">
                <a:latin typeface="Times New Roman" panose="02020603050405020304" pitchFamily="18" charset="0"/>
                <a:cs typeface="Times New Roman" panose="02020603050405020304" pitchFamily="18" charset="0"/>
              </a:rPr>
              <a:t>	LOGICAL OPERATORS</a:t>
            </a:r>
          </a:p>
        </p:txBody>
      </p:sp>
      <p:sp>
        <p:nvSpPr>
          <p:cNvPr id="40" name="Rectangle 39">
            <a:extLst>
              <a:ext uri="{FF2B5EF4-FFF2-40B4-BE49-F238E27FC236}">
                <a16:creationId xmlns:a16="http://schemas.microsoft.com/office/drawing/2014/main" id="{68C1172E-C5D9-5B58-717F-FCFA2BC5B47A}"/>
              </a:ext>
            </a:extLst>
          </p:cNvPr>
          <p:cNvSpPr/>
          <p:nvPr/>
        </p:nvSpPr>
        <p:spPr>
          <a:xfrm>
            <a:off x="879984" y="1396250"/>
            <a:ext cx="3933175" cy="1503944"/>
          </a:xfrm>
          <a:prstGeom prst="rect">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dirty="0"/>
          </a:p>
        </p:txBody>
      </p:sp>
      <p:sp>
        <p:nvSpPr>
          <p:cNvPr id="41" name="TextBox 40">
            <a:extLst>
              <a:ext uri="{FF2B5EF4-FFF2-40B4-BE49-F238E27FC236}">
                <a16:creationId xmlns:a16="http://schemas.microsoft.com/office/drawing/2014/main" id="{F1136244-B44F-2FB3-5E13-06CD12667BF0}"/>
              </a:ext>
            </a:extLst>
          </p:cNvPr>
          <p:cNvSpPr txBox="1"/>
          <p:nvPr/>
        </p:nvSpPr>
        <p:spPr>
          <a:xfrm>
            <a:off x="954234" y="1461771"/>
            <a:ext cx="3784674" cy="1200329"/>
          </a:xfrm>
          <a:prstGeom prst="rect">
            <a:avLst/>
          </a:prstGeom>
          <a:noFill/>
        </p:spPr>
        <p:txBody>
          <a:bodyPr wrap="square" rtlCol="0">
            <a:spAutoFit/>
          </a:bodyPr>
          <a:lstStyle/>
          <a:p>
            <a:r>
              <a:rPr lang="en-IN" dirty="0">
                <a:solidFill>
                  <a:schemeClr val="accent1">
                    <a:lumMod val="50000"/>
                  </a:schemeClr>
                </a:solidFill>
                <a:latin typeface="Times New Roman" panose="02020603050405020304" pitchFamily="18" charset="0"/>
                <a:cs typeface="Times New Roman" panose="02020603050405020304" pitchFamily="18" charset="0"/>
              </a:rPr>
              <a:t>1. </a:t>
            </a:r>
            <a:r>
              <a:rPr lang="en-US" dirty="0">
                <a:solidFill>
                  <a:schemeClr val="accent1">
                    <a:lumMod val="50000"/>
                  </a:schemeClr>
                </a:solidFill>
                <a:latin typeface="Times New Roman" panose="02020603050405020304" pitchFamily="18" charset="0"/>
                <a:cs typeface="Times New Roman" panose="02020603050405020304" pitchFamily="18" charset="0"/>
              </a:rPr>
              <a:t>Fetch STAFF_ID, FIRST_NAME, LAST_NAME ,AGE, GENDER from STAFF table where staff is female and is over 50 years of age. </a:t>
            </a:r>
            <a:endParaRPr lang="en-IN"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2" name="Rectangle 41">
            <a:extLst>
              <a:ext uri="{FF2B5EF4-FFF2-40B4-BE49-F238E27FC236}">
                <a16:creationId xmlns:a16="http://schemas.microsoft.com/office/drawing/2014/main" id="{8CA17AD2-DFE9-3EDA-D82B-B720A13E85D6}"/>
              </a:ext>
            </a:extLst>
          </p:cNvPr>
          <p:cNvSpPr/>
          <p:nvPr/>
        </p:nvSpPr>
        <p:spPr>
          <a:xfrm>
            <a:off x="4926227" y="1409035"/>
            <a:ext cx="3323575" cy="1503944"/>
          </a:xfrm>
          <a:prstGeom prst="rect">
            <a:avLst/>
          </a:prstGeom>
          <a:solidFill>
            <a:schemeClr val="accent1">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 name="TextBox 42">
            <a:extLst>
              <a:ext uri="{FF2B5EF4-FFF2-40B4-BE49-F238E27FC236}">
                <a16:creationId xmlns:a16="http://schemas.microsoft.com/office/drawing/2014/main" id="{3EB5F9A4-4C00-65E5-7302-BC94B057935C}"/>
              </a:ext>
            </a:extLst>
          </p:cNvPr>
          <p:cNvSpPr txBox="1"/>
          <p:nvPr/>
        </p:nvSpPr>
        <p:spPr>
          <a:xfrm>
            <a:off x="5004078" y="1750994"/>
            <a:ext cx="3239379" cy="954107"/>
          </a:xfrm>
          <a:prstGeom prst="rect">
            <a:avLst/>
          </a:prstGeom>
          <a:noFill/>
        </p:spPr>
        <p:txBody>
          <a:bodyPr wrap="square">
            <a:spAutoFit/>
          </a:bodyPr>
          <a:lstStyle/>
          <a:p>
            <a:r>
              <a:rPr lang="en-US" sz="1400" dirty="0">
                <a:solidFill>
                  <a:schemeClr val="accent1">
                    <a:lumMod val="50000"/>
                  </a:schemeClr>
                </a:solidFill>
                <a:latin typeface="Times New Roman" panose="02020603050405020304" pitchFamily="18" charset="0"/>
                <a:cs typeface="Times New Roman" panose="02020603050405020304" pitchFamily="18" charset="0"/>
              </a:rPr>
              <a:t>SELECT STAFF_ID, FIRST_NAME, LAST_NAME ,AGE, GENDER FROM STAFF WHERE AGE &gt; 50 </a:t>
            </a:r>
            <a:r>
              <a:rPr lang="en-US" sz="1400" b="1" dirty="0">
                <a:solidFill>
                  <a:schemeClr val="accent1">
                    <a:lumMod val="50000"/>
                  </a:schemeClr>
                </a:solidFill>
                <a:latin typeface="Times New Roman" panose="02020603050405020304" pitchFamily="18" charset="0"/>
                <a:cs typeface="Times New Roman" panose="02020603050405020304" pitchFamily="18" charset="0"/>
              </a:rPr>
              <a:t>AND</a:t>
            </a:r>
            <a:r>
              <a:rPr lang="en-US" sz="1400" dirty="0">
                <a:solidFill>
                  <a:schemeClr val="accent1">
                    <a:lumMod val="50000"/>
                  </a:schemeClr>
                </a:solidFill>
                <a:latin typeface="Times New Roman" panose="02020603050405020304" pitchFamily="18" charset="0"/>
                <a:cs typeface="Times New Roman" panose="02020603050405020304" pitchFamily="18" charset="0"/>
              </a:rPr>
              <a:t> GENDER = 'F';</a:t>
            </a:r>
            <a:endParaRPr lang="en-IN" sz="14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5" name="Rectangle 44">
            <a:extLst>
              <a:ext uri="{FF2B5EF4-FFF2-40B4-BE49-F238E27FC236}">
                <a16:creationId xmlns:a16="http://schemas.microsoft.com/office/drawing/2014/main" id="{4D0015D6-A259-A4D8-F89A-484E2D027ACC}"/>
              </a:ext>
            </a:extLst>
          </p:cNvPr>
          <p:cNvSpPr/>
          <p:nvPr/>
        </p:nvSpPr>
        <p:spPr>
          <a:xfrm>
            <a:off x="8350179" y="3014506"/>
            <a:ext cx="3753329" cy="1746688"/>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6" name="Rectangle 45">
            <a:extLst>
              <a:ext uri="{FF2B5EF4-FFF2-40B4-BE49-F238E27FC236}">
                <a16:creationId xmlns:a16="http://schemas.microsoft.com/office/drawing/2014/main" id="{BD8AC016-0A80-50C1-1253-FAF1A42BB893}"/>
              </a:ext>
            </a:extLst>
          </p:cNvPr>
          <p:cNvSpPr/>
          <p:nvPr/>
        </p:nvSpPr>
        <p:spPr>
          <a:xfrm>
            <a:off x="879984" y="3014775"/>
            <a:ext cx="3933175" cy="1743875"/>
          </a:xfrm>
          <a:prstGeom prst="rect">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9" name="TextBox 48">
            <a:extLst>
              <a:ext uri="{FF2B5EF4-FFF2-40B4-BE49-F238E27FC236}">
                <a16:creationId xmlns:a16="http://schemas.microsoft.com/office/drawing/2014/main" id="{A9842268-7174-772F-093A-81B931251055}"/>
              </a:ext>
            </a:extLst>
          </p:cNvPr>
          <p:cNvSpPr txBox="1"/>
          <p:nvPr/>
        </p:nvSpPr>
        <p:spPr>
          <a:xfrm>
            <a:off x="895742" y="3258674"/>
            <a:ext cx="3901658" cy="1200329"/>
          </a:xfrm>
          <a:prstGeom prst="rect">
            <a:avLst/>
          </a:prstGeom>
          <a:noFill/>
        </p:spPr>
        <p:txBody>
          <a:bodyPr wrap="square">
            <a:spAutoFit/>
          </a:bodyPr>
          <a:lstStyle/>
          <a:p>
            <a:r>
              <a:rPr lang="en-IN" dirty="0">
                <a:solidFill>
                  <a:schemeClr val="accent1">
                    <a:lumMod val="50000"/>
                  </a:schemeClr>
                </a:solidFill>
                <a:latin typeface="Times New Roman" panose="02020603050405020304" pitchFamily="18" charset="0"/>
                <a:cs typeface="Times New Roman" panose="02020603050405020304" pitchFamily="18" charset="0"/>
              </a:rPr>
              <a:t>2</a:t>
            </a:r>
            <a:r>
              <a:rPr lang="en-IN" sz="1800" dirty="0">
                <a:solidFill>
                  <a:schemeClr val="accent1">
                    <a:lumMod val="50000"/>
                  </a:schemeClr>
                </a:solidFill>
                <a:latin typeface="Times New Roman" panose="02020603050405020304" pitchFamily="18" charset="0"/>
                <a:cs typeface="Times New Roman" panose="02020603050405020304" pitchFamily="18" charset="0"/>
              </a:rPr>
              <a:t>. </a:t>
            </a:r>
            <a:r>
              <a:rPr lang="en-US" sz="1800" dirty="0">
                <a:solidFill>
                  <a:schemeClr val="accent1">
                    <a:lumMod val="50000"/>
                  </a:schemeClr>
                </a:solidFill>
                <a:latin typeface="Times New Roman" panose="02020603050405020304" pitchFamily="18" charset="0"/>
                <a:cs typeface="Times New Roman" panose="02020603050405020304" pitchFamily="18" charset="0"/>
              </a:rPr>
              <a:t>Fetch STAFF_ID, FIRST_NAME, LAST_NAME ,AGE, GENDER from STAFF table where staff is male or is over 50 years of age. </a:t>
            </a:r>
            <a:endParaRPr lang="en-IN" sz="18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0" name="TextBox 49">
            <a:extLst>
              <a:ext uri="{FF2B5EF4-FFF2-40B4-BE49-F238E27FC236}">
                <a16:creationId xmlns:a16="http://schemas.microsoft.com/office/drawing/2014/main" id="{54A16329-7586-0B1D-1F02-4F4FA41F307C}"/>
              </a:ext>
            </a:extLst>
          </p:cNvPr>
          <p:cNvSpPr txBox="1"/>
          <p:nvPr/>
        </p:nvSpPr>
        <p:spPr>
          <a:xfrm>
            <a:off x="4980224" y="3254938"/>
            <a:ext cx="3202889" cy="954107"/>
          </a:xfrm>
          <a:prstGeom prst="rect">
            <a:avLst/>
          </a:prstGeom>
          <a:noFill/>
        </p:spPr>
        <p:txBody>
          <a:bodyPr wrap="square">
            <a:spAutoFit/>
          </a:bodyPr>
          <a:lstStyle/>
          <a:p>
            <a:r>
              <a:rPr lang="en-US" sz="1400" dirty="0">
                <a:solidFill>
                  <a:schemeClr val="accent1">
                    <a:lumMod val="50000"/>
                  </a:schemeClr>
                </a:solidFill>
                <a:latin typeface="Times New Roman" panose="02020603050405020304" pitchFamily="18" charset="0"/>
                <a:cs typeface="Times New Roman" panose="02020603050405020304" pitchFamily="18" charset="0"/>
              </a:rPr>
              <a:t>SELECT STAFF_ID, FIRST_NAME, LAST_NAME ,AGE, GENDER FROM STAFF WHERE AGE &gt; 50 </a:t>
            </a:r>
            <a:r>
              <a:rPr lang="en-US" sz="1400" b="1" dirty="0">
                <a:solidFill>
                  <a:schemeClr val="accent1">
                    <a:lumMod val="50000"/>
                  </a:schemeClr>
                </a:solidFill>
                <a:latin typeface="Times New Roman" panose="02020603050405020304" pitchFamily="18" charset="0"/>
                <a:cs typeface="Times New Roman" panose="02020603050405020304" pitchFamily="18" charset="0"/>
              </a:rPr>
              <a:t>OR</a:t>
            </a:r>
            <a:r>
              <a:rPr lang="en-US" sz="1400" dirty="0">
                <a:solidFill>
                  <a:schemeClr val="accent1">
                    <a:lumMod val="50000"/>
                  </a:schemeClr>
                </a:solidFill>
                <a:latin typeface="Times New Roman" panose="02020603050405020304" pitchFamily="18" charset="0"/>
                <a:cs typeface="Times New Roman" panose="02020603050405020304" pitchFamily="18" charset="0"/>
              </a:rPr>
              <a:t> GENDER = 'M';</a:t>
            </a:r>
            <a:endParaRPr lang="en-IN" sz="14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1" name="Rectangle 50">
            <a:extLst>
              <a:ext uri="{FF2B5EF4-FFF2-40B4-BE49-F238E27FC236}">
                <a16:creationId xmlns:a16="http://schemas.microsoft.com/office/drawing/2014/main" id="{384DA776-C9C7-7EC3-2D9B-DF37086DC168}"/>
              </a:ext>
            </a:extLst>
          </p:cNvPr>
          <p:cNvSpPr/>
          <p:nvPr/>
        </p:nvSpPr>
        <p:spPr>
          <a:xfrm>
            <a:off x="4919882" y="4872963"/>
            <a:ext cx="3323575" cy="1881798"/>
          </a:xfrm>
          <a:prstGeom prst="rect">
            <a:avLst/>
          </a:prstGeom>
          <a:solidFill>
            <a:schemeClr val="accent1">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2" name="Rectangle 51">
            <a:extLst>
              <a:ext uri="{FF2B5EF4-FFF2-40B4-BE49-F238E27FC236}">
                <a16:creationId xmlns:a16="http://schemas.microsoft.com/office/drawing/2014/main" id="{528E52B9-1D06-C183-163F-E618AA3D4CC5}"/>
              </a:ext>
            </a:extLst>
          </p:cNvPr>
          <p:cNvSpPr/>
          <p:nvPr/>
        </p:nvSpPr>
        <p:spPr>
          <a:xfrm>
            <a:off x="8350179" y="4882899"/>
            <a:ext cx="3753329" cy="1881798"/>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3" name="Rectangle 52">
            <a:extLst>
              <a:ext uri="{FF2B5EF4-FFF2-40B4-BE49-F238E27FC236}">
                <a16:creationId xmlns:a16="http://schemas.microsoft.com/office/drawing/2014/main" id="{4039F25A-3C12-1D51-BB72-37B7A97826F1}"/>
              </a:ext>
            </a:extLst>
          </p:cNvPr>
          <p:cNvSpPr/>
          <p:nvPr/>
        </p:nvSpPr>
        <p:spPr>
          <a:xfrm>
            <a:off x="879985" y="4873451"/>
            <a:ext cx="3933175" cy="1878767"/>
          </a:xfrm>
          <a:prstGeom prst="rect">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50000"/>
                  </a:schemeClr>
                </a:solidFill>
                <a:latin typeface="Times New Roman" panose="02020603050405020304" pitchFamily="18" charset="0"/>
                <a:cs typeface="Times New Roman" panose="02020603050405020304" pitchFamily="18" charset="0"/>
              </a:rPr>
              <a:t>3</a:t>
            </a:r>
            <a:r>
              <a:rPr lang="en-US" sz="1800" dirty="0">
                <a:solidFill>
                  <a:schemeClr val="accent1">
                    <a:lumMod val="50000"/>
                  </a:schemeClr>
                </a:solidFill>
                <a:latin typeface="Times New Roman" panose="02020603050405020304" pitchFamily="18" charset="0"/>
                <a:cs typeface="Times New Roman" panose="02020603050405020304" pitchFamily="18" charset="0"/>
              </a:rPr>
              <a:t>. Fetch all records where subjects is not Mathematics, Science or Arts from SUBJECTS table.</a:t>
            </a:r>
            <a:endParaRPr lang="en-IN" sz="18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B7535AA6-C388-2C9B-A37B-318D482966A4}"/>
              </a:ext>
            </a:extLst>
          </p:cNvPr>
          <p:cNvSpPr txBox="1"/>
          <p:nvPr/>
        </p:nvSpPr>
        <p:spPr>
          <a:xfrm>
            <a:off x="4980224" y="5342101"/>
            <a:ext cx="2993300" cy="738664"/>
          </a:xfrm>
          <a:prstGeom prst="rect">
            <a:avLst/>
          </a:prstGeom>
          <a:noFill/>
        </p:spPr>
        <p:txBody>
          <a:bodyPr wrap="square">
            <a:spAutoFit/>
          </a:bodyPr>
          <a:lstStyle/>
          <a:p>
            <a:r>
              <a:rPr lang="en-US" sz="1400" dirty="0">
                <a:solidFill>
                  <a:schemeClr val="accent1">
                    <a:lumMod val="50000"/>
                  </a:schemeClr>
                </a:solidFill>
                <a:latin typeface="Times New Roman" panose="02020603050405020304" pitchFamily="18" charset="0"/>
                <a:cs typeface="Times New Roman" panose="02020603050405020304" pitchFamily="18" charset="0"/>
              </a:rPr>
              <a:t>SELECT * FROM SUBJECTS WHERE SUBJECT_NAME </a:t>
            </a:r>
            <a:r>
              <a:rPr lang="en-US" sz="1400" b="1" dirty="0">
                <a:solidFill>
                  <a:schemeClr val="accent1">
                    <a:lumMod val="50000"/>
                  </a:schemeClr>
                </a:solidFill>
                <a:latin typeface="Times New Roman" panose="02020603050405020304" pitchFamily="18" charset="0"/>
                <a:cs typeface="Times New Roman" panose="02020603050405020304" pitchFamily="18" charset="0"/>
              </a:rPr>
              <a:t>NOT</a:t>
            </a:r>
            <a:r>
              <a:rPr lang="en-US" sz="1400" dirty="0">
                <a:solidFill>
                  <a:schemeClr val="accent1">
                    <a:lumMod val="50000"/>
                  </a:schemeClr>
                </a:solidFill>
                <a:latin typeface="Times New Roman" panose="02020603050405020304" pitchFamily="18" charset="0"/>
                <a:cs typeface="Times New Roman" panose="02020603050405020304" pitchFamily="18" charset="0"/>
              </a:rPr>
              <a:t> IN ('Mathematics', 'Science', 'Arts');</a:t>
            </a:r>
            <a:endParaRPr lang="en-IN" sz="1400" dirty="0"/>
          </a:p>
        </p:txBody>
      </p:sp>
      <p:sp>
        <p:nvSpPr>
          <p:cNvPr id="58" name="Rectangle 57">
            <a:extLst>
              <a:ext uri="{FF2B5EF4-FFF2-40B4-BE49-F238E27FC236}">
                <a16:creationId xmlns:a16="http://schemas.microsoft.com/office/drawing/2014/main" id="{FFC643BA-E194-06DF-541D-DE5C41DA9880}"/>
              </a:ext>
            </a:extLst>
          </p:cNvPr>
          <p:cNvSpPr/>
          <p:nvPr/>
        </p:nvSpPr>
        <p:spPr>
          <a:xfrm>
            <a:off x="8350179" y="919025"/>
            <a:ext cx="3753329" cy="350564"/>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accent1">
                    <a:lumMod val="50000"/>
                  </a:schemeClr>
                </a:solidFill>
                <a:latin typeface="Times New Roman" panose="02020603050405020304" pitchFamily="18" charset="0"/>
                <a:cs typeface="Times New Roman" panose="02020603050405020304" pitchFamily="18" charset="0"/>
              </a:rPr>
              <a:t>RESULT TABLE</a:t>
            </a:r>
          </a:p>
        </p:txBody>
      </p:sp>
      <p:sp>
        <p:nvSpPr>
          <p:cNvPr id="59" name="Rectangle 58">
            <a:extLst>
              <a:ext uri="{FF2B5EF4-FFF2-40B4-BE49-F238E27FC236}">
                <a16:creationId xmlns:a16="http://schemas.microsoft.com/office/drawing/2014/main" id="{7EFDC0DF-5048-655F-2A2E-B9D62FD1EEAD}"/>
              </a:ext>
            </a:extLst>
          </p:cNvPr>
          <p:cNvSpPr/>
          <p:nvPr/>
        </p:nvSpPr>
        <p:spPr>
          <a:xfrm>
            <a:off x="879984" y="919025"/>
            <a:ext cx="3933175" cy="350564"/>
          </a:xfrm>
          <a:prstGeom prst="rect">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accent1">
                    <a:lumMod val="50000"/>
                  </a:schemeClr>
                </a:solidFill>
                <a:latin typeface="Times New Roman" panose="02020603050405020304" pitchFamily="18" charset="0"/>
                <a:cs typeface="Times New Roman" panose="02020603050405020304" pitchFamily="18" charset="0"/>
              </a:rPr>
              <a:t>PROBLEM</a:t>
            </a:r>
          </a:p>
        </p:txBody>
      </p:sp>
      <p:sp>
        <p:nvSpPr>
          <p:cNvPr id="60" name="Rectangle 59">
            <a:extLst>
              <a:ext uri="{FF2B5EF4-FFF2-40B4-BE49-F238E27FC236}">
                <a16:creationId xmlns:a16="http://schemas.microsoft.com/office/drawing/2014/main" id="{382CD37F-F4B1-4917-AC37-E5DD143F018E}"/>
              </a:ext>
            </a:extLst>
          </p:cNvPr>
          <p:cNvSpPr/>
          <p:nvPr/>
        </p:nvSpPr>
        <p:spPr>
          <a:xfrm>
            <a:off x="4926229" y="916482"/>
            <a:ext cx="3323575" cy="350564"/>
          </a:xfrm>
          <a:prstGeom prst="rect">
            <a:avLst/>
          </a:prstGeom>
          <a:solidFill>
            <a:schemeClr val="accent1">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accent1">
                    <a:lumMod val="50000"/>
                  </a:schemeClr>
                </a:solidFill>
                <a:latin typeface="Times New Roman" panose="02020603050405020304" pitchFamily="18" charset="0"/>
                <a:cs typeface="Times New Roman" panose="02020603050405020304" pitchFamily="18" charset="0"/>
              </a:rPr>
              <a:t>QUERY	</a:t>
            </a:r>
          </a:p>
        </p:txBody>
      </p:sp>
      <p:pic>
        <p:nvPicPr>
          <p:cNvPr id="6" name="Picture 5">
            <a:extLst>
              <a:ext uri="{FF2B5EF4-FFF2-40B4-BE49-F238E27FC236}">
                <a16:creationId xmlns:a16="http://schemas.microsoft.com/office/drawing/2014/main" id="{53645CEE-E23B-A1D3-5EF8-483FB28C974C}"/>
              </a:ext>
            </a:extLst>
          </p:cNvPr>
          <p:cNvPicPr>
            <a:picLocks noChangeAspect="1"/>
          </p:cNvPicPr>
          <p:nvPr/>
        </p:nvPicPr>
        <p:blipFill>
          <a:blip r:embed="rId3"/>
          <a:stretch>
            <a:fillRect/>
          </a:stretch>
        </p:blipFill>
        <p:spPr>
          <a:xfrm>
            <a:off x="8565055" y="1661230"/>
            <a:ext cx="3323575" cy="1133633"/>
          </a:xfrm>
          <a:prstGeom prst="rect">
            <a:avLst/>
          </a:prstGeom>
        </p:spPr>
      </p:pic>
      <p:pic>
        <p:nvPicPr>
          <p:cNvPr id="9" name="Picture 8">
            <a:extLst>
              <a:ext uri="{FF2B5EF4-FFF2-40B4-BE49-F238E27FC236}">
                <a16:creationId xmlns:a16="http://schemas.microsoft.com/office/drawing/2014/main" id="{83A3FD89-551D-BDBD-4DAF-AE3EDA2A5E0A}"/>
              </a:ext>
            </a:extLst>
          </p:cNvPr>
          <p:cNvPicPr>
            <a:picLocks noChangeAspect="1"/>
          </p:cNvPicPr>
          <p:nvPr/>
        </p:nvPicPr>
        <p:blipFill>
          <a:blip r:embed="rId4"/>
          <a:stretch>
            <a:fillRect/>
          </a:stretch>
        </p:blipFill>
        <p:spPr>
          <a:xfrm>
            <a:off x="8565055" y="3034684"/>
            <a:ext cx="3402535" cy="1638529"/>
          </a:xfrm>
          <a:prstGeom prst="rect">
            <a:avLst/>
          </a:prstGeom>
        </p:spPr>
      </p:pic>
      <p:pic>
        <p:nvPicPr>
          <p:cNvPr id="12" name="Picture 11">
            <a:extLst>
              <a:ext uri="{FF2B5EF4-FFF2-40B4-BE49-F238E27FC236}">
                <a16:creationId xmlns:a16="http://schemas.microsoft.com/office/drawing/2014/main" id="{9B4B2F54-7952-0185-5BCD-9D5C53B3DF0A}"/>
              </a:ext>
            </a:extLst>
          </p:cNvPr>
          <p:cNvPicPr>
            <a:picLocks noChangeAspect="1"/>
          </p:cNvPicPr>
          <p:nvPr/>
        </p:nvPicPr>
        <p:blipFill>
          <a:blip r:embed="rId5"/>
          <a:stretch>
            <a:fillRect/>
          </a:stretch>
        </p:blipFill>
        <p:spPr>
          <a:xfrm>
            <a:off x="8565054" y="4972516"/>
            <a:ext cx="3402535" cy="1702564"/>
          </a:xfrm>
          <a:prstGeom prst="rect">
            <a:avLst/>
          </a:prstGeom>
        </p:spPr>
      </p:pic>
      <p:pic>
        <p:nvPicPr>
          <p:cNvPr id="13" name="Picture 12">
            <a:extLst>
              <a:ext uri="{FF2B5EF4-FFF2-40B4-BE49-F238E27FC236}">
                <a16:creationId xmlns:a16="http://schemas.microsoft.com/office/drawing/2014/main" id="{F3D641F7-3184-E62B-E8B3-D0750DD10A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4194" y="110613"/>
            <a:ext cx="678426" cy="678426"/>
          </a:xfrm>
          <a:prstGeom prst="rect">
            <a:avLst/>
          </a:prstGeom>
        </p:spPr>
      </p:pic>
    </p:spTree>
    <p:extLst>
      <p:ext uri="{BB962C8B-B14F-4D97-AF65-F5344CB8AC3E}">
        <p14:creationId xmlns:p14="http://schemas.microsoft.com/office/powerpoint/2010/main" val="1475953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37D9578D-A033-AA91-EEE8-03B0D3DF3775}"/>
              </a:ext>
            </a:extLst>
          </p:cNvPr>
          <p:cNvSpPr/>
          <p:nvPr/>
        </p:nvSpPr>
        <p:spPr>
          <a:xfrm>
            <a:off x="1399474" y="2389777"/>
            <a:ext cx="9666515" cy="2930368"/>
          </a:xfrm>
          <a:prstGeom prst="roundRect">
            <a:avLst/>
          </a:prstGeom>
          <a:solidFill>
            <a:schemeClr val="accent1">
              <a:alpha val="3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37A8CC46-1A9C-479A-D7E3-ECF19510806B}"/>
              </a:ext>
            </a:extLst>
          </p:cNvPr>
          <p:cNvSpPr/>
          <p:nvPr/>
        </p:nvSpPr>
        <p:spPr>
          <a:xfrm>
            <a:off x="88490" y="68833"/>
            <a:ext cx="678426" cy="66859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6000" b="1" dirty="0">
                <a:latin typeface="Times New Roman" panose="02020603050405020304" pitchFamily="18" charset="0"/>
                <a:cs typeface="Times New Roman" panose="02020603050405020304" pitchFamily="18" charset="0"/>
              </a:rPr>
              <a:t>S</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Q</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L</a:t>
            </a:r>
          </a:p>
        </p:txBody>
      </p:sp>
      <p:sp>
        <p:nvSpPr>
          <p:cNvPr id="5" name="Rectangle: Rounded Corners 4">
            <a:extLst>
              <a:ext uri="{FF2B5EF4-FFF2-40B4-BE49-F238E27FC236}">
                <a16:creationId xmlns:a16="http://schemas.microsoft.com/office/drawing/2014/main" id="{1325A565-9556-2F09-748D-3A3ED9EF2C92}"/>
              </a:ext>
            </a:extLst>
          </p:cNvPr>
          <p:cNvSpPr/>
          <p:nvPr/>
        </p:nvSpPr>
        <p:spPr>
          <a:xfrm>
            <a:off x="949191" y="71345"/>
            <a:ext cx="10687665" cy="7570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000" dirty="0">
                <a:latin typeface="Times New Roman" panose="02020603050405020304" pitchFamily="18" charset="0"/>
                <a:cs typeface="Times New Roman" panose="02020603050405020304" pitchFamily="18" charset="0"/>
              </a:rPr>
              <a:t>ARITHMETIC OPERATORS</a:t>
            </a:r>
          </a:p>
        </p:txBody>
      </p:sp>
      <p:sp>
        <p:nvSpPr>
          <p:cNvPr id="7" name="TextBox 6">
            <a:extLst>
              <a:ext uri="{FF2B5EF4-FFF2-40B4-BE49-F238E27FC236}">
                <a16:creationId xmlns:a16="http://schemas.microsoft.com/office/drawing/2014/main" id="{60027BFC-42A1-CFD3-0239-6B715756CC54}"/>
              </a:ext>
            </a:extLst>
          </p:cNvPr>
          <p:cNvSpPr txBox="1"/>
          <p:nvPr/>
        </p:nvSpPr>
        <p:spPr>
          <a:xfrm>
            <a:off x="949190" y="1072217"/>
            <a:ext cx="10687665" cy="1015663"/>
          </a:xfrm>
          <a:prstGeom prst="rect">
            <a:avLst/>
          </a:prstGeom>
          <a:noFill/>
        </p:spPr>
        <p:txBody>
          <a:bodyPr wrap="square">
            <a:spAutoFit/>
          </a:bodyPr>
          <a:lstStyle/>
          <a:p>
            <a:r>
              <a:rPr lang="en-US" sz="2000" dirty="0">
                <a:solidFill>
                  <a:schemeClr val="accent1">
                    <a:lumMod val="50000"/>
                  </a:schemeClr>
                </a:solidFill>
                <a:latin typeface="Times New Roman" panose="02020603050405020304" pitchFamily="18" charset="0"/>
                <a:cs typeface="Times New Roman" panose="02020603050405020304" pitchFamily="18" charset="0"/>
              </a:rPr>
              <a:t>Arithmetic operators in SQL are used to perform mathematical operations on numerical data. These operators allow you to execute calculations directly within your SQL queries, facilitating tasks like summing values, computing averages, and more. The primary arithmetic operators in SQL are :</a:t>
            </a:r>
          </a:p>
        </p:txBody>
      </p:sp>
      <p:sp>
        <p:nvSpPr>
          <p:cNvPr id="17" name="TextBox 16">
            <a:extLst>
              <a:ext uri="{FF2B5EF4-FFF2-40B4-BE49-F238E27FC236}">
                <a16:creationId xmlns:a16="http://schemas.microsoft.com/office/drawing/2014/main" id="{08053E74-5B80-84BE-75CE-0CDBEBBE46AF}"/>
              </a:ext>
            </a:extLst>
          </p:cNvPr>
          <p:cNvSpPr txBox="1"/>
          <p:nvPr/>
        </p:nvSpPr>
        <p:spPr>
          <a:xfrm>
            <a:off x="1753564" y="2612440"/>
            <a:ext cx="9224387" cy="2308324"/>
          </a:xfrm>
          <a:prstGeom prst="rect">
            <a:avLst/>
          </a:prstGeom>
          <a:noFill/>
        </p:spPr>
        <p:txBody>
          <a:bodyPr wrap="square" rtlCol="0">
            <a:spAutoFit/>
          </a:bodyPr>
          <a:lstStyle/>
          <a:p>
            <a:pPr marL="342900" indent="-342900">
              <a:buFont typeface="+mj-lt"/>
              <a:buAutoNum type="arabicPeriod"/>
            </a:pPr>
            <a:r>
              <a:rPr lang="en-US" sz="1600" dirty="0">
                <a:solidFill>
                  <a:schemeClr val="accent1">
                    <a:lumMod val="50000"/>
                  </a:schemeClr>
                </a:solidFill>
                <a:latin typeface="Times New Roman" panose="02020603050405020304" pitchFamily="18" charset="0"/>
                <a:cs typeface="Times New Roman" panose="02020603050405020304" pitchFamily="18" charset="0"/>
              </a:rPr>
              <a:t>Addition (+)			: Adds two numerical values.</a:t>
            </a:r>
          </a:p>
          <a:p>
            <a:pPr marL="342900" indent="-342900">
              <a:buFont typeface="+mj-lt"/>
              <a:buAutoNum type="arabicPeriod"/>
            </a:pPr>
            <a:endParaRPr lang="en-US" sz="1600" dirty="0">
              <a:solidFill>
                <a:schemeClr val="accent1">
                  <a:lumMod val="50000"/>
                </a:schemeClr>
              </a:solidFill>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solidFill>
                  <a:schemeClr val="accent1">
                    <a:lumMod val="50000"/>
                  </a:schemeClr>
                </a:solidFill>
                <a:latin typeface="Times New Roman" panose="02020603050405020304" pitchFamily="18" charset="0"/>
                <a:cs typeface="Times New Roman" panose="02020603050405020304" pitchFamily="18" charset="0"/>
              </a:rPr>
              <a:t>Subtraction (-)		: Subtracts one numerical value from another.</a:t>
            </a:r>
          </a:p>
          <a:p>
            <a:pPr marL="342900" indent="-342900">
              <a:buFont typeface="+mj-lt"/>
              <a:buAutoNum type="arabicPeriod"/>
            </a:pPr>
            <a:endParaRPr lang="en-US" sz="1600" dirty="0">
              <a:solidFill>
                <a:schemeClr val="accent1">
                  <a:lumMod val="50000"/>
                </a:schemeClr>
              </a:solidFill>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solidFill>
                  <a:schemeClr val="accent1">
                    <a:lumMod val="50000"/>
                  </a:schemeClr>
                </a:solidFill>
                <a:latin typeface="Times New Roman" panose="02020603050405020304" pitchFamily="18" charset="0"/>
                <a:cs typeface="Times New Roman" panose="02020603050405020304" pitchFamily="18" charset="0"/>
              </a:rPr>
              <a:t>Multiplication (*)		: Multiplies two numerical values.</a:t>
            </a:r>
          </a:p>
          <a:p>
            <a:pPr marL="342900" indent="-342900">
              <a:buFont typeface="+mj-lt"/>
              <a:buAutoNum type="arabicPeriod"/>
            </a:pPr>
            <a:endParaRPr lang="en-US" sz="1600" dirty="0">
              <a:solidFill>
                <a:schemeClr val="accent1">
                  <a:lumMod val="50000"/>
                </a:schemeClr>
              </a:solidFill>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solidFill>
                  <a:schemeClr val="accent1">
                    <a:lumMod val="50000"/>
                  </a:schemeClr>
                </a:solidFill>
                <a:latin typeface="Times New Roman" panose="02020603050405020304" pitchFamily="18" charset="0"/>
                <a:cs typeface="Times New Roman" panose="02020603050405020304" pitchFamily="18" charset="0"/>
              </a:rPr>
              <a:t>Division (/)			: Divides one numerical value by another.</a:t>
            </a:r>
          </a:p>
          <a:p>
            <a:pPr marL="342900" indent="-342900">
              <a:buFont typeface="+mj-lt"/>
              <a:buAutoNum type="arabicPeriod"/>
            </a:pPr>
            <a:endParaRPr lang="en-US" sz="1600" dirty="0">
              <a:solidFill>
                <a:schemeClr val="accent1">
                  <a:lumMod val="50000"/>
                </a:schemeClr>
              </a:solidFill>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600" dirty="0">
                <a:solidFill>
                  <a:schemeClr val="accent1">
                    <a:lumMod val="50000"/>
                  </a:schemeClr>
                </a:solidFill>
                <a:latin typeface="Times New Roman" panose="02020603050405020304" pitchFamily="18" charset="0"/>
                <a:cs typeface="Times New Roman" panose="02020603050405020304" pitchFamily="18" charset="0"/>
              </a:rPr>
              <a:t>Modulus (%)		: Returns the remainder of one numerical value divided by another.</a:t>
            </a:r>
            <a:endParaRPr lang="en-IN" sz="16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43E56AF1-5E52-DB71-92AA-5F61967470CA}"/>
              </a:ext>
            </a:extLst>
          </p:cNvPr>
          <p:cNvSpPr txBox="1"/>
          <p:nvPr/>
        </p:nvSpPr>
        <p:spPr>
          <a:xfrm>
            <a:off x="949190" y="5622042"/>
            <a:ext cx="10687665" cy="1015663"/>
          </a:xfrm>
          <a:prstGeom prst="rect">
            <a:avLst/>
          </a:prstGeom>
          <a:noFill/>
        </p:spPr>
        <p:txBody>
          <a:bodyPr wrap="square">
            <a:spAutoFit/>
          </a:bodyPr>
          <a:lstStyle/>
          <a:p>
            <a:r>
              <a:rPr lang="en-US" sz="2000" dirty="0">
                <a:solidFill>
                  <a:schemeClr val="accent1">
                    <a:lumMod val="50000"/>
                  </a:schemeClr>
                </a:solidFill>
                <a:latin typeface="Times New Roman" panose="02020603050405020304" pitchFamily="18" charset="0"/>
                <a:cs typeface="Times New Roman" panose="02020603050405020304" pitchFamily="18" charset="0"/>
              </a:rPr>
              <a:t>Arithmetic operators are essential tools in SQL for performing calculations directly within your queries, allowing for real-time data analysis and reporting. They enhance the flexibility and power of SQL in managing and manipulating numerical data.</a:t>
            </a:r>
          </a:p>
        </p:txBody>
      </p:sp>
      <p:pic>
        <p:nvPicPr>
          <p:cNvPr id="3" name="Picture 2">
            <a:extLst>
              <a:ext uri="{FF2B5EF4-FFF2-40B4-BE49-F238E27FC236}">
                <a16:creationId xmlns:a16="http://schemas.microsoft.com/office/drawing/2014/main" id="{49D866AA-A8D0-B2C9-891F-A9A70A2F71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194" y="110613"/>
            <a:ext cx="678426" cy="678426"/>
          </a:xfrm>
          <a:prstGeom prst="rect">
            <a:avLst/>
          </a:prstGeom>
        </p:spPr>
      </p:pic>
    </p:spTree>
    <p:extLst>
      <p:ext uri="{BB962C8B-B14F-4D97-AF65-F5344CB8AC3E}">
        <p14:creationId xmlns:p14="http://schemas.microsoft.com/office/powerpoint/2010/main" val="37118134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8C520817-2445-C988-2304-67CB2AE667D5}"/>
              </a:ext>
            </a:extLst>
          </p:cNvPr>
          <p:cNvSpPr/>
          <p:nvPr/>
        </p:nvSpPr>
        <p:spPr>
          <a:xfrm>
            <a:off x="4933849" y="2563536"/>
            <a:ext cx="3323575" cy="957364"/>
          </a:xfrm>
          <a:prstGeom prst="rect">
            <a:avLst/>
          </a:prstGeom>
          <a:solidFill>
            <a:schemeClr val="accent1">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4" name="Rectangle 43">
            <a:extLst>
              <a:ext uri="{FF2B5EF4-FFF2-40B4-BE49-F238E27FC236}">
                <a16:creationId xmlns:a16="http://schemas.microsoft.com/office/drawing/2014/main" id="{DDA8D801-B886-963E-6B7F-9577422AC89D}"/>
              </a:ext>
            </a:extLst>
          </p:cNvPr>
          <p:cNvSpPr/>
          <p:nvPr/>
        </p:nvSpPr>
        <p:spPr>
          <a:xfrm>
            <a:off x="8357799" y="1572896"/>
            <a:ext cx="3753329" cy="851194"/>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37A8CC46-1A9C-479A-D7E3-ECF19510806B}"/>
              </a:ext>
            </a:extLst>
          </p:cNvPr>
          <p:cNvSpPr/>
          <p:nvPr/>
        </p:nvSpPr>
        <p:spPr>
          <a:xfrm>
            <a:off x="88491" y="84252"/>
            <a:ext cx="678426" cy="66859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6000" b="1" dirty="0">
                <a:latin typeface="Times New Roman" panose="02020603050405020304" pitchFamily="18" charset="0"/>
                <a:cs typeface="Times New Roman" panose="02020603050405020304" pitchFamily="18" charset="0"/>
              </a:rPr>
              <a:t>S</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Q</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L</a:t>
            </a:r>
          </a:p>
        </p:txBody>
      </p:sp>
      <p:sp>
        <p:nvSpPr>
          <p:cNvPr id="5" name="Rectangle: Rounded Corners 4">
            <a:extLst>
              <a:ext uri="{FF2B5EF4-FFF2-40B4-BE49-F238E27FC236}">
                <a16:creationId xmlns:a16="http://schemas.microsoft.com/office/drawing/2014/main" id="{1325A565-9556-2F09-748D-3A3ED9EF2C92}"/>
              </a:ext>
            </a:extLst>
          </p:cNvPr>
          <p:cNvSpPr/>
          <p:nvPr/>
        </p:nvSpPr>
        <p:spPr>
          <a:xfrm>
            <a:off x="879986" y="68833"/>
            <a:ext cx="11223523" cy="7570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400" dirty="0">
                <a:latin typeface="Times New Roman" panose="02020603050405020304" pitchFamily="18" charset="0"/>
                <a:cs typeface="Times New Roman" panose="02020603050405020304" pitchFamily="18" charset="0"/>
              </a:rPr>
              <a:t>	ARITHMETIC OPERATORS</a:t>
            </a:r>
          </a:p>
        </p:txBody>
      </p:sp>
      <p:sp>
        <p:nvSpPr>
          <p:cNvPr id="40" name="Rectangle 39">
            <a:extLst>
              <a:ext uri="{FF2B5EF4-FFF2-40B4-BE49-F238E27FC236}">
                <a16:creationId xmlns:a16="http://schemas.microsoft.com/office/drawing/2014/main" id="{68C1172E-C5D9-5B58-717F-FCFA2BC5B47A}"/>
              </a:ext>
            </a:extLst>
          </p:cNvPr>
          <p:cNvSpPr/>
          <p:nvPr/>
        </p:nvSpPr>
        <p:spPr>
          <a:xfrm>
            <a:off x="887604" y="1572896"/>
            <a:ext cx="3933175" cy="851194"/>
          </a:xfrm>
          <a:prstGeom prst="rect">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dirty="0"/>
          </a:p>
        </p:txBody>
      </p:sp>
      <p:sp>
        <p:nvSpPr>
          <p:cNvPr id="41" name="TextBox 40">
            <a:extLst>
              <a:ext uri="{FF2B5EF4-FFF2-40B4-BE49-F238E27FC236}">
                <a16:creationId xmlns:a16="http://schemas.microsoft.com/office/drawing/2014/main" id="{F1136244-B44F-2FB3-5E13-06CD12667BF0}"/>
              </a:ext>
            </a:extLst>
          </p:cNvPr>
          <p:cNvSpPr txBox="1"/>
          <p:nvPr/>
        </p:nvSpPr>
        <p:spPr>
          <a:xfrm>
            <a:off x="961854" y="1638417"/>
            <a:ext cx="3784674" cy="369332"/>
          </a:xfrm>
          <a:prstGeom prst="rect">
            <a:avLst/>
          </a:prstGeom>
          <a:noFill/>
        </p:spPr>
        <p:txBody>
          <a:bodyPr wrap="square" rtlCol="0">
            <a:spAutoFit/>
          </a:bodyPr>
          <a:lstStyle/>
          <a:p>
            <a:r>
              <a:rPr lang="en-IN" dirty="0">
                <a:solidFill>
                  <a:schemeClr val="accent1">
                    <a:lumMod val="50000"/>
                  </a:schemeClr>
                </a:solidFill>
                <a:latin typeface="Times New Roman" panose="02020603050405020304" pitchFamily="18" charset="0"/>
                <a:cs typeface="Times New Roman" panose="02020603050405020304" pitchFamily="18" charset="0"/>
              </a:rPr>
              <a:t>1. </a:t>
            </a:r>
            <a:r>
              <a:rPr lang="en-US" dirty="0">
                <a:solidFill>
                  <a:schemeClr val="accent1">
                    <a:lumMod val="50000"/>
                  </a:schemeClr>
                </a:solidFill>
                <a:latin typeface="Times New Roman" panose="02020603050405020304" pitchFamily="18" charset="0"/>
                <a:cs typeface="Times New Roman" panose="02020603050405020304" pitchFamily="18" charset="0"/>
              </a:rPr>
              <a:t>Add 2 numbers</a:t>
            </a:r>
            <a:endParaRPr lang="en-IN"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2" name="Rectangle 41">
            <a:extLst>
              <a:ext uri="{FF2B5EF4-FFF2-40B4-BE49-F238E27FC236}">
                <a16:creationId xmlns:a16="http://schemas.microsoft.com/office/drawing/2014/main" id="{8CA17AD2-DFE9-3EDA-D82B-B720A13E85D6}"/>
              </a:ext>
            </a:extLst>
          </p:cNvPr>
          <p:cNvSpPr/>
          <p:nvPr/>
        </p:nvSpPr>
        <p:spPr>
          <a:xfrm>
            <a:off x="4933847" y="1585681"/>
            <a:ext cx="3323575" cy="851194"/>
          </a:xfrm>
          <a:prstGeom prst="rect">
            <a:avLst/>
          </a:prstGeom>
          <a:solidFill>
            <a:schemeClr val="accent1">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 name="TextBox 42">
            <a:extLst>
              <a:ext uri="{FF2B5EF4-FFF2-40B4-BE49-F238E27FC236}">
                <a16:creationId xmlns:a16="http://schemas.microsoft.com/office/drawing/2014/main" id="{3EB5F9A4-4C00-65E5-7302-BC94B057935C}"/>
              </a:ext>
            </a:extLst>
          </p:cNvPr>
          <p:cNvSpPr txBox="1"/>
          <p:nvPr/>
        </p:nvSpPr>
        <p:spPr>
          <a:xfrm>
            <a:off x="5011698" y="1927640"/>
            <a:ext cx="3239379" cy="307777"/>
          </a:xfrm>
          <a:prstGeom prst="rect">
            <a:avLst/>
          </a:prstGeom>
          <a:noFill/>
        </p:spPr>
        <p:txBody>
          <a:bodyPr wrap="square">
            <a:spAutoFit/>
          </a:bodyPr>
          <a:lstStyle/>
          <a:p>
            <a:r>
              <a:rPr lang="en-US" sz="1400" dirty="0">
                <a:solidFill>
                  <a:schemeClr val="accent1">
                    <a:lumMod val="50000"/>
                  </a:schemeClr>
                </a:solidFill>
                <a:latin typeface="Times New Roman" panose="02020603050405020304" pitchFamily="18" charset="0"/>
                <a:cs typeface="Times New Roman" panose="02020603050405020304" pitchFamily="18" charset="0"/>
              </a:rPr>
              <a:t>SELECT (5+2) AS ADDITION;</a:t>
            </a:r>
            <a:endParaRPr lang="en-IN" sz="14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5" name="Rectangle 44">
            <a:extLst>
              <a:ext uri="{FF2B5EF4-FFF2-40B4-BE49-F238E27FC236}">
                <a16:creationId xmlns:a16="http://schemas.microsoft.com/office/drawing/2014/main" id="{4D0015D6-A259-A4D8-F89A-484E2D027ACC}"/>
              </a:ext>
            </a:extLst>
          </p:cNvPr>
          <p:cNvSpPr/>
          <p:nvPr/>
        </p:nvSpPr>
        <p:spPr>
          <a:xfrm>
            <a:off x="8357799" y="2566079"/>
            <a:ext cx="3753329" cy="957364"/>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6" name="Rectangle 45">
            <a:extLst>
              <a:ext uri="{FF2B5EF4-FFF2-40B4-BE49-F238E27FC236}">
                <a16:creationId xmlns:a16="http://schemas.microsoft.com/office/drawing/2014/main" id="{BD8AC016-0A80-50C1-1253-FAF1A42BB893}"/>
              </a:ext>
            </a:extLst>
          </p:cNvPr>
          <p:cNvSpPr/>
          <p:nvPr/>
        </p:nvSpPr>
        <p:spPr>
          <a:xfrm>
            <a:off x="887604" y="2566349"/>
            <a:ext cx="3933175" cy="955822"/>
          </a:xfrm>
          <a:prstGeom prst="rect">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9" name="TextBox 48">
            <a:extLst>
              <a:ext uri="{FF2B5EF4-FFF2-40B4-BE49-F238E27FC236}">
                <a16:creationId xmlns:a16="http://schemas.microsoft.com/office/drawing/2014/main" id="{A9842268-7174-772F-093A-81B931251055}"/>
              </a:ext>
            </a:extLst>
          </p:cNvPr>
          <p:cNvSpPr txBox="1"/>
          <p:nvPr/>
        </p:nvSpPr>
        <p:spPr>
          <a:xfrm>
            <a:off x="919121" y="2857999"/>
            <a:ext cx="3901658" cy="369332"/>
          </a:xfrm>
          <a:prstGeom prst="rect">
            <a:avLst/>
          </a:prstGeom>
          <a:noFill/>
        </p:spPr>
        <p:txBody>
          <a:bodyPr wrap="square">
            <a:spAutoFit/>
          </a:bodyPr>
          <a:lstStyle/>
          <a:p>
            <a:r>
              <a:rPr lang="en-IN" dirty="0">
                <a:solidFill>
                  <a:schemeClr val="accent1">
                    <a:lumMod val="50000"/>
                  </a:schemeClr>
                </a:solidFill>
                <a:latin typeface="Times New Roman" panose="02020603050405020304" pitchFamily="18" charset="0"/>
                <a:cs typeface="Times New Roman" panose="02020603050405020304" pitchFamily="18" charset="0"/>
              </a:rPr>
              <a:t>2</a:t>
            </a:r>
            <a:r>
              <a:rPr lang="en-IN" sz="1800" dirty="0">
                <a:solidFill>
                  <a:schemeClr val="accent1">
                    <a:lumMod val="50000"/>
                  </a:schemeClr>
                </a:solidFill>
                <a:latin typeface="Times New Roman" panose="02020603050405020304" pitchFamily="18" charset="0"/>
                <a:cs typeface="Times New Roman" panose="02020603050405020304" pitchFamily="18" charset="0"/>
              </a:rPr>
              <a:t>. </a:t>
            </a:r>
            <a:r>
              <a:rPr lang="en-US" dirty="0">
                <a:solidFill>
                  <a:schemeClr val="accent1">
                    <a:lumMod val="50000"/>
                  </a:schemeClr>
                </a:solidFill>
                <a:latin typeface="Times New Roman" panose="02020603050405020304" pitchFamily="18" charset="0"/>
                <a:cs typeface="Times New Roman" panose="02020603050405020304" pitchFamily="18" charset="0"/>
              </a:rPr>
              <a:t>Multiply 2 numbers</a:t>
            </a:r>
            <a:endParaRPr lang="en-IN" sz="18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0" name="TextBox 49">
            <a:extLst>
              <a:ext uri="{FF2B5EF4-FFF2-40B4-BE49-F238E27FC236}">
                <a16:creationId xmlns:a16="http://schemas.microsoft.com/office/drawing/2014/main" id="{54A16329-7586-0B1D-1F02-4F4FA41F307C}"/>
              </a:ext>
            </a:extLst>
          </p:cNvPr>
          <p:cNvSpPr txBox="1"/>
          <p:nvPr/>
        </p:nvSpPr>
        <p:spPr>
          <a:xfrm>
            <a:off x="5040569" y="2840895"/>
            <a:ext cx="3202889" cy="307777"/>
          </a:xfrm>
          <a:prstGeom prst="rect">
            <a:avLst/>
          </a:prstGeom>
          <a:noFill/>
        </p:spPr>
        <p:txBody>
          <a:bodyPr wrap="square">
            <a:spAutoFit/>
          </a:bodyPr>
          <a:lstStyle/>
          <a:p>
            <a:r>
              <a:rPr lang="en-US" sz="1400" dirty="0">
                <a:solidFill>
                  <a:schemeClr val="accent1">
                    <a:lumMod val="50000"/>
                  </a:schemeClr>
                </a:solidFill>
                <a:latin typeface="Times New Roman" panose="02020603050405020304" pitchFamily="18" charset="0"/>
                <a:cs typeface="Times New Roman" panose="02020603050405020304" pitchFamily="18" charset="0"/>
              </a:rPr>
              <a:t>SELECT (5*2) AS MULTIPLY;</a:t>
            </a:r>
            <a:endParaRPr lang="en-IN" sz="14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1" name="Rectangle 50">
            <a:extLst>
              <a:ext uri="{FF2B5EF4-FFF2-40B4-BE49-F238E27FC236}">
                <a16:creationId xmlns:a16="http://schemas.microsoft.com/office/drawing/2014/main" id="{384DA776-C9C7-7EC3-2D9B-DF37086DC168}"/>
              </a:ext>
            </a:extLst>
          </p:cNvPr>
          <p:cNvSpPr/>
          <p:nvPr/>
        </p:nvSpPr>
        <p:spPr>
          <a:xfrm>
            <a:off x="4919883" y="3653327"/>
            <a:ext cx="3323575" cy="1068555"/>
          </a:xfrm>
          <a:prstGeom prst="rect">
            <a:avLst/>
          </a:prstGeom>
          <a:solidFill>
            <a:schemeClr val="accent1">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2" name="Rectangle 51">
            <a:extLst>
              <a:ext uri="{FF2B5EF4-FFF2-40B4-BE49-F238E27FC236}">
                <a16:creationId xmlns:a16="http://schemas.microsoft.com/office/drawing/2014/main" id="{528E52B9-1D06-C183-163F-E618AA3D4CC5}"/>
              </a:ext>
            </a:extLst>
          </p:cNvPr>
          <p:cNvSpPr/>
          <p:nvPr/>
        </p:nvSpPr>
        <p:spPr>
          <a:xfrm>
            <a:off x="8350180" y="3663263"/>
            <a:ext cx="3753329" cy="1068555"/>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3" name="Rectangle 52">
            <a:extLst>
              <a:ext uri="{FF2B5EF4-FFF2-40B4-BE49-F238E27FC236}">
                <a16:creationId xmlns:a16="http://schemas.microsoft.com/office/drawing/2014/main" id="{4039F25A-3C12-1D51-BB72-37B7A97826F1}"/>
              </a:ext>
            </a:extLst>
          </p:cNvPr>
          <p:cNvSpPr/>
          <p:nvPr/>
        </p:nvSpPr>
        <p:spPr>
          <a:xfrm>
            <a:off x="879986" y="3653816"/>
            <a:ext cx="3933175" cy="1066834"/>
          </a:xfrm>
          <a:prstGeom prst="rect">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accent1">
                    <a:lumMod val="50000"/>
                  </a:schemeClr>
                </a:solidFill>
                <a:latin typeface="Times New Roman" panose="02020603050405020304" pitchFamily="18" charset="0"/>
                <a:cs typeface="Times New Roman" panose="02020603050405020304" pitchFamily="18" charset="0"/>
              </a:rPr>
              <a:t>3</a:t>
            </a:r>
            <a:r>
              <a:rPr lang="en-US" sz="1800" dirty="0">
                <a:solidFill>
                  <a:schemeClr val="accent1">
                    <a:lumMod val="50000"/>
                  </a:schemeClr>
                </a:solidFill>
                <a:latin typeface="Times New Roman" panose="02020603050405020304" pitchFamily="18" charset="0"/>
                <a:cs typeface="Times New Roman" panose="02020603050405020304" pitchFamily="18" charset="0"/>
              </a:rPr>
              <a:t>. Divide 2 numbers and returns the remainder.</a:t>
            </a:r>
            <a:endParaRPr lang="en-IN" sz="18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B7535AA6-C388-2C9B-A37B-318D482966A4}"/>
              </a:ext>
            </a:extLst>
          </p:cNvPr>
          <p:cNvSpPr txBox="1"/>
          <p:nvPr/>
        </p:nvSpPr>
        <p:spPr>
          <a:xfrm>
            <a:off x="5085021" y="4006053"/>
            <a:ext cx="2993300" cy="307777"/>
          </a:xfrm>
          <a:prstGeom prst="rect">
            <a:avLst/>
          </a:prstGeom>
          <a:noFill/>
        </p:spPr>
        <p:txBody>
          <a:bodyPr wrap="square">
            <a:spAutoFit/>
          </a:bodyPr>
          <a:lstStyle/>
          <a:p>
            <a:r>
              <a:rPr lang="en-US" sz="1400" dirty="0">
                <a:solidFill>
                  <a:schemeClr val="accent1">
                    <a:lumMod val="50000"/>
                  </a:schemeClr>
                </a:solidFill>
                <a:latin typeface="Times New Roman" panose="02020603050405020304" pitchFamily="18" charset="0"/>
                <a:cs typeface="Times New Roman" panose="02020603050405020304" pitchFamily="18" charset="0"/>
              </a:rPr>
              <a:t>SELECT (5%2) AS MODULUS;  </a:t>
            </a:r>
            <a:endParaRPr lang="en-IN" sz="1400" dirty="0"/>
          </a:p>
        </p:txBody>
      </p:sp>
      <p:sp>
        <p:nvSpPr>
          <p:cNvPr id="58" name="Rectangle 57">
            <a:extLst>
              <a:ext uri="{FF2B5EF4-FFF2-40B4-BE49-F238E27FC236}">
                <a16:creationId xmlns:a16="http://schemas.microsoft.com/office/drawing/2014/main" id="{FFC643BA-E194-06DF-541D-DE5C41DA9880}"/>
              </a:ext>
            </a:extLst>
          </p:cNvPr>
          <p:cNvSpPr/>
          <p:nvPr/>
        </p:nvSpPr>
        <p:spPr>
          <a:xfrm>
            <a:off x="8357799" y="967041"/>
            <a:ext cx="3753329" cy="479194"/>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accent1">
                    <a:lumMod val="50000"/>
                  </a:schemeClr>
                </a:solidFill>
                <a:latin typeface="Times New Roman" panose="02020603050405020304" pitchFamily="18" charset="0"/>
                <a:cs typeface="Times New Roman" panose="02020603050405020304" pitchFamily="18" charset="0"/>
              </a:rPr>
              <a:t>RESULT TABLE</a:t>
            </a:r>
          </a:p>
        </p:txBody>
      </p:sp>
      <p:sp>
        <p:nvSpPr>
          <p:cNvPr id="59" name="Rectangle 58">
            <a:extLst>
              <a:ext uri="{FF2B5EF4-FFF2-40B4-BE49-F238E27FC236}">
                <a16:creationId xmlns:a16="http://schemas.microsoft.com/office/drawing/2014/main" id="{7EFDC0DF-5048-655F-2A2E-B9D62FD1EEAD}"/>
              </a:ext>
            </a:extLst>
          </p:cNvPr>
          <p:cNvSpPr/>
          <p:nvPr/>
        </p:nvSpPr>
        <p:spPr>
          <a:xfrm>
            <a:off x="887604" y="967041"/>
            <a:ext cx="3933175" cy="479194"/>
          </a:xfrm>
          <a:prstGeom prst="rect">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accent1">
                    <a:lumMod val="50000"/>
                  </a:schemeClr>
                </a:solidFill>
                <a:latin typeface="Times New Roman" panose="02020603050405020304" pitchFamily="18" charset="0"/>
                <a:cs typeface="Times New Roman" panose="02020603050405020304" pitchFamily="18" charset="0"/>
              </a:rPr>
              <a:t>PROBLEM</a:t>
            </a:r>
          </a:p>
        </p:txBody>
      </p:sp>
      <p:sp>
        <p:nvSpPr>
          <p:cNvPr id="60" name="Rectangle 59">
            <a:extLst>
              <a:ext uri="{FF2B5EF4-FFF2-40B4-BE49-F238E27FC236}">
                <a16:creationId xmlns:a16="http://schemas.microsoft.com/office/drawing/2014/main" id="{382CD37F-F4B1-4917-AC37-E5DD143F018E}"/>
              </a:ext>
            </a:extLst>
          </p:cNvPr>
          <p:cNvSpPr/>
          <p:nvPr/>
        </p:nvSpPr>
        <p:spPr>
          <a:xfrm>
            <a:off x="4933849" y="964498"/>
            <a:ext cx="3323575" cy="479194"/>
          </a:xfrm>
          <a:prstGeom prst="rect">
            <a:avLst/>
          </a:prstGeom>
          <a:solidFill>
            <a:schemeClr val="accent1">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accent1">
                    <a:lumMod val="50000"/>
                  </a:schemeClr>
                </a:solidFill>
                <a:latin typeface="Times New Roman" panose="02020603050405020304" pitchFamily="18" charset="0"/>
                <a:cs typeface="Times New Roman" panose="02020603050405020304" pitchFamily="18" charset="0"/>
              </a:rPr>
              <a:t>QUERY	</a:t>
            </a:r>
          </a:p>
        </p:txBody>
      </p:sp>
      <p:pic>
        <p:nvPicPr>
          <p:cNvPr id="3" name="Picture 2">
            <a:extLst>
              <a:ext uri="{FF2B5EF4-FFF2-40B4-BE49-F238E27FC236}">
                <a16:creationId xmlns:a16="http://schemas.microsoft.com/office/drawing/2014/main" id="{04E49875-779A-51C2-4C4D-A26CB8E8800C}"/>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000"/>
                    </a14:imgEffect>
                    <a14:imgEffect>
                      <a14:saturation sat="400000"/>
                    </a14:imgEffect>
                  </a14:imgLayer>
                </a14:imgProps>
              </a:ext>
            </a:extLst>
          </a:blip>
          <a:stretch>
            <a:fillRect/>
          </a:stretch>
        </p:blipFill>
        <p:spPr>
          <a:xfrm>
            <a:off x="9447795" y="1638000"/>
            <a:ext cx="1366369" cy="693866"/>
          </a:xfrm>
          <a:prstGeom prst="rect">
            <a:avLst/>
          </a:prstGeom>
        </p:spPr>
      </p:pic>
      <p:pic>
        <p:nvPicPr>
          <p:cNvPr id="8" name="Picture 7">
            <a:extLst>
              <a:ext uri="{FF2B5EF4-FFF2-40B4-BE49-F238E27FC236}">
                <a16:creationId xmlns:a16="http://schemas.microsoft.com/office/drawing/2014/main" id="{459BFF4D-B85F-4B14-CC42-AD75D3EA90C3}"/>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4000"/>
                    </a14:imgEffect>
                    <a14:imgEffect>
                      <a14:saturation sat="400000"/>
                    </a14:imgEffect>
                  </a14:imgLayer>
                </a14:imgProps>
              </a:ext>
            </a:extLst>
          </a:blip>
          <a:stretch>
            <a:fillRect/>
          </a:stretch>
        </p:blipFill>
        <p:spPr>
          <a:xfrm>
            <a:off x="9448839" y="2685408"/>
            <a:ext cx="1365325" cy="707949"/>
          </a:xfrm>
          <a:prstGeom prst="rect">
            <a:avLst/>
          </a:prstGeom>
        </p:spPr>
      </p:pic>
      <p:pic>
        <p:nvPicPr>
          <p:cNvPr id="11" name="Picture 10">
            <a:extLst>
              <a:ext uri="{FF2B5EF4-FFF2-40B4-BE49-F238E27FC236}">
                <a16:creationId xmlns:a16="http://schemas.microsoft.com/office/drawing/2014/main" id="{AA248B65-93FB-6104-AEB4-276FDE1D0385}"/>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4000"/>
                    </a14:imgEffect>
                    <a14:imgEffect>
                      <a14:saturation sat="400000"/>
                    </a14:imgEffect>
                  </a14:imgLayer>
                </a14:imgProps>
              </a:ext>
            </a:extLst>
          </a:blip>
          <a:stretch>
            <a:fillRect/>
          </a:stretch>
        </p:blipFill>
        <p:spPr>
          <a:xfrm>
            <a:off x="9447795" y="3855028"/>
            <a:ext cx="1366370" cy="655539"/>
          </a:xfrm>
          <a:prstGeom prst="rect">
            <a:avLst/>
          </a:prstGeom>
        </p:spPr>
      </p:pic>
      <p:sp>
        <p:nvSpPr>
          <p:cNvPr id="18" name="Rectangle 17">
            <a:extLst>
              <a:ext uri="{FF2B5EF4-FFF2-40B4-BE49-F238E27FC236}">
                <a16:creationId xmlns:a16="http://schemas.microsoft.com/office/drawing/2014/main" id="{7CD62807-25D3-8A53-D5A5-FF85526FAB05}"/>
              </a:ext>
            </a:extLst>
          </p:cNvPr>
          <p:cNvSpPr/>
          <p:nvPr/>
        </p:nvSpPr>
        <p:spPr>
          <a:xfrm>
            <a:off x="4927502" y="4860470"/>
            <a:ext cx="3323575" cy="1068555"/>
          </a:xfrm>
          <a:prstGeom prst="rect">
            <a:avLst/>
          </a:prstGeom>
          <a:solidFill>
            <a:schemeClr val="accent1">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Rectangle 18">
            <a:extLst>
              <a:ext uri="{FF2B5EF4-FFF2-40B4-BE49-F238E27FC236}">
                <a16:creationId xmlns:a16="http://schemas.microsoft.com/office/drawing/2014/main" id="{EF5761A8-F4B5-4785-EBE3-4F2AF7AE9164}"/>
              </a:ext>
            </a:extLst>
          </p:cNvPr>
          <p:cNvSpPr/>
          <p:nvPr/>
        </p:nvSpPr>
        <p:spPr>
          <a:xfrm>
            <a:off x="8357799" y="4870406"/>
            <a:ext cx="3753329" cy="1068555"/>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Rectangle 19">
            <a:extLst>
              <a:ext uri="{FF2B5EF4-FFF2-40B4-BE49-F238E27FC236}">
                <a16:creationId xmlns:a16="http://schemas.microsoft.com/office/drawing/2014/main" id="{629F9C3E-D9B8-AE6C-CFA5-DB9D37EA449E}"/>
              </a:ext>
            </a:extLst>
          </p:cNvPr>
          <p:cNvSpPr/>
          <p:nvPr/>
        </p:nvSpPr>
        <p:spPr>
          <a:xfrm>
            <a:off x="887605" y="4860959"/>
            <a:ext cx="3933175" cy="1066834"/>
          </a:xfrm>
          <a:prstGeom prst="rect">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sz="18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EAD5EE1C-5DAF-74CD-574C-9EB9BBACC067}"/>
              </a:ext>
            </a:extLst>
          </p:cNvPr>
          <p:cNvSpPr txBox="1"/>
          <p:nvPr/>
        </p:nvSpPr>
        <p:spPr>
          <a:xfrm>
            <a:off x="919121" y="5119972"/>
            <a:ext cx="3901658" cy="646331"/>
          </a:xfrm>
          <a:prstGeom prst="rect">
            <a:avLst/>
          </a:prstGeom>
          <a:noFill/>
        </p:spPr>
        <p:txBody>
          <a:bodyPr wrap="square">
            <a:spAutoFit/>
          </a:bodyPr>
          <a:lstStyle>
            <a:defPPr>
              <a:defRPr lang="en-US"/>
            </a:defPPr>
            <a:lvl1pPr>
              <a:defRPr>
                <a:solidFill>
                  <a:schemeClr val="accent1">
                    <a:lumMod val="50000"/>
                  </a:schemeClr>
                </a:solidFill>
                <a:latin typeface="Times New Roman" panose="02020603050405020304" pitchFamily="18" charset="0"/>
                <a:cs typeface="Times New Roman" panose="02020603050405020304" pitchFamily="18" charset="0"/>
              </a:defRPr>
            </a:lvl1pPr>
          </a:lstStyle>
          <a:p>
            <a:r>
              <a:rPr lang="en-US" dirty="0"/>
              <a:t>4. Divides 2 numbers and returns whole number.</a:t>
            </a:r>
            <a:endParaRPr lang="en-IN" dirty="0"/>
          </a:p>
        </p:txBody>
      </p:sp>
      <p:sp>
        <p:nvSpPr>
          <p:cNvPr id="22" name="TextBox 21">
            <a:extLst>
              <a:ext uri="{FF2B5EF4-FFF2-40B4-BE49-F238E27FC236}">
                <a16:creationId xmlns:a16="http://schemas.microsoft.com/office/drawing/2014/main" id="{4F060F32-3933-126F-73E2-3FA076362FAC}"/>
              </a:ext>
            </a:extLst>
          </p:cNvPr>
          <p:cNvSpPr txBox="1"/>
          <p:nvPr/>
        </p:nvSpPr>
        <p:spPr>
          <a:xfrm>
            <a:off x="5092640" y="5204418"/>
            <a:ext cx="2993300" cy="307777"/>
          </a:xfrm>
          <a:prstGeom prst="rect">
            <a:avLst/>
          </a:prstGeom>
          <a:noFill/>
        </p:spPr>
        <p:txBody>
          <a:bodyPr wrap="square">
            <a:spAutoFit/>
          </a:bodyPr>
          <a:lstStyle>
            <a:defPPr>
              <a:defRPr lang="en-US"/>
            </a:defPPr>
            <a:lvl1pPr>
              <a:defRPr sz="1400">
                <a:solidFill>
                  <a:schemeClr val="accent1">
                    <a:lumMod val="50000"/>
                  </a:schemeClr>
                </a:solidFill>
                <a:latin typeface="Times New Roman" panose="02020603050405020304" pitchFamily="18" charset="0"/>
                <a:cs typeface="Times New Roman" panose="02020603050405020304" pitchFamily="18" charset="0"/>
              </a:defRPr>
            </a:lvl1pPr>
          </a:lstStyle>
          <a:p>
            <a:r>
              <a:rPr lang="en-US" dirty="0"/>
              <a:t>SELECT (5/2) AS DIVIDE;  </a:t>
            </a:r>
            <a:endParaRPr lang="en-IN" dirty="0"/>
          </a:p>
        </p:txBody>
      </p:sp>
      <p:pic>
        <p:nvPicPr>
          <p:cNvPr id="24" name="Picture 23">
            <a:extLst>
              <a:ext uri="{FF2B5EF4-FFF2-40B4-BE49-F238E27FC236}">
                <a16:creationId xmlns:a16="http://schemas.microsoft.com/office/drawing/2014/main" id="{E3796DC3-85F6-D254-9563-A3F2976EE312}"/>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4000"/>
                    </a14:imgEffect>
                    <a14:imgEffect>
                      <a14:saturation sat="400000"/>
                    </a14:imgEffect>
                  </a14:imgLayer>
                </a14:imgProps>
              </a:ext>
            </a:extLst>
          </a:blip>
          <a:stretch>
            <a:fillRect/>
          </a:stretch>
        </p:blipFill>
        <p:spPr>
          <a:xfrm>
            <a:off x="9447795" y="5024884"/>
            <a:ext cx="1366370" cy="741419"/>
          </a:xfrm>
          <a:prstGeom prst="rect">
            <a:avLst/>
          </a:prstGeom>
        </p:spPr>
      </p:pic>
      <p:pic>
        <p:nvPicPr>
          <p:cNvPr id="25" name="Picture 24">
            <a:extLst>
              <a:ext uri="{FF2B5EF4-FFF2-40B4-BE49-F238E27FC236}">
                <a16:creationId xmlns:a16="http://schemas.microsoft.com/office/drawing/2014/main" id="{F23D03CC-BF7B-25EB-9EB2-13E5204A637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4194" y="110613"/>
            <a:ext cx="678426" cy="678426"/>
          </a:xfrm>
          <a:prstGeom prst="rect">
            <a:avLst/>
          </a:prstGeom>
        </p:spPr>
      </p:pic>
    </p:spTree>
    <p:extLst>
      <p:ext uri="{BB962C8B-B14F-4D97-AF65-F5344CB8AC3E}">
        <p14:creationId xmlns:p14="http://schemas.microsoft.com/office/powerpoint/2010/main" val="24218832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A8CC46-1A9C-479A-D7E3-ECF19510806B}"/>
              </a:ext>
            </a:extLst>
          </p:cNvPr>
          <p:cNvSpPr/>
          <p:nvPr/>
        </p:nvSpPr>
        <p:spPr>
          <a:xfrm>
            <a:off x="88490" y="68833"/>
            <a:ext cx="678426" cy="66859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6000" b="1" dirty="0">
                <a:latin typeface="Times New Roman" panose="02020603050405020304" pitchFamily="18" charset="0"/>
                <a:cs typeface="Times New Roman" panose="02020603050405020304" pitchFamily="18" charset="0"/>
              </a:rPr>
              <a:t>S</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Q</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L</a:t>
            </a:r>
          </a:p>
        </p:txBody>
      </p:sp>
      <p:sp>
        <p:nvSpPr>
          <p:cNvPr id="2" name="Arrow: Pentagon 1">
            <a:extLst>
              <a:ext uri="{FF2B5EF4-FFF2-40B4-BE49-F238E27FC236}">
                <a16:creationId xmlns:a16="http://schemas.microsoft.com/office/drawing/2014/main" id="{0F99861E-CA51-183A-DCF7-94D997DA2628}"/>
              </a:ext>
            </a:extLst>
          </p:cNvPr>
          <p:cNvSpPr/>
          <p:nvPr/>
        </p:nvSpPr>
        <p:spPr>
          <a:xfrm>
            <a:off x="1123950" y="2524991"/>
            <a:ext cx="10494428" cy="241069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6000" dirty="0">
                <a:solidFill>
                  <a:schemeClr val="accent1">
                    <a:lumMod val="50000"/>
                  </a:schemeClr>
                </a:solidFill>
                <a:latin typeface="Times New Roman" panose="02020603050405020304" pitchFamily="18" charset="0"/>
                <a:cs typeface="Times New Roman" panose="02020603050405020304" pitchFamily="18" charset="0"/>
              </a:rPr>
              <a:t>SQL CASE STATEMENT </a:t>
            </a:r>
          </a:p>
        </p:txBody>
      </p:sp>
      <p:pic>
        <p:nvPicPr>
          <p:cNvPr id="7" name="Picture 6">
            <a:extLst>
              <a:ext uri="{FF2B5EF4-FFF2-40B4-BE49-F238E27FC236}">
                <a16:creationId xmlns:a16="http://schemas.microsoft.com/office/drawing/2014/main" id="{37FE3B3F-9A7F-37C0-04D4-8D291887AF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5765" y="188328"/>
            <a:ext cx="1209249" cy="1209249"/>
          </a:xfrm>
          <a:prstGeom prst="rect">
            <a:avLst/>
          </a:prstGeom>
        </p:spPr>
      </p:pic>
    </p:spTree>
    <p:extLst>
      <p:ext uri="{BB962C8B-B14F-4D97-AF65-F5344CB8AC3E}">
        <p14:creationId xmlns:p14="http://schemas.microsoft.com/office/powerpoint/2010/main" val="28077482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37D9578D-A033-AA91-EEE8-03B0D3DF3775}"/>
              </a:ext>
            </a:extLst>
          </p:cNvPr>
          <p:cNvSpPr/>
          <p:nvPr/>
        </p:nvSpPr>
        <p:spPr>
          <a:xfrm>
            <a:off x="1399474" y="2568251"/>
            <a:ext cx="10237380" cy="4186510"/>
          </a:xfrm>
          <a:prstGeom prst="roundRect">
            <a:avLst/>
          </a:prstGeom>
          <a:solidFill>
            <a:schemeClr val="accent1">
              <a:alpha val="3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37A8CC46-1A9C-479A-D7E3-ECF19510806B}"/>
              </a:ext>
            </a:extLst>
          </p:cNvPr>
          <p:cNvSpPr/>
          <p:nvPr/>
        </p:nvSpPr>
        <p:spPr>
          <a:xfrm>
            <a:off x="88490" y="68833"/>
            <a:ext cx="678426" cy="66859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6000" b="1" dirty="0">
                <a:latin typeface="Times New Roman" panose="02020603050405020304" pitchFamily="18" charset="0"/>
                <a:cs typeface="Times New Roman" panose="02020603050405020304" pitchFamily="18" charset="0"/>
              </a:rPr>
              <a:t>S</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Q</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L</a:t>
            </a:r>
          </a:p>
        </p:txBody>
      </p:sp>
      <p:sp>
        <p:nvSpPr>
          <p:cNvPr id="5" name="Rectangle: Rounded Corners 4">
            <a:extLst>
              <a:ext uri="{FF2B5EF4-FFF2-40B4-BE49-F238E27FC236}">
                <a16:creationId xmlns:a16="http://schemas.microsoft.com/office/drawing/2014/main" id="{1325A565-9556-2F09-748D-3A3ED9EF2C92}"/>
              </a:ext>
            </a:extLst>
          </p:cNvPr>
          <p:cNvSpPr/>
          <p:nvPr/>
        </p:nvSpPr>
        <p:spPr>
          <a:xfrm>
            <a:off x="949191" y="71345"/>
            <a:ext cx="10687665" cy="7570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000" dirty="0">
                <a:latin typeface="Times New Roman" panose="02020603050405020304" pitchFamily="18" charset="0"/>
                <a:cs typeface="Times New Roman" panose="02020603050405020304" pitchFamily="18" charset="0"/>
              </a:rPr>
              <a:t>CASE STATEMENT</a:t>
            </a:r>
          </a:p>
        </p:txBody>
      </p:sp>
      <p:sp>
        <p:nvSpPr>
          <p:cNvPr id="7" name="TextBox 6">
            <a:extLst>
              <a:ext uri="{FF2B5EF4-FFF2-40B4-BE49-F238E27FC236}">
                <a16:creationId xmlns:a16="http://schemas.microsoft.com/office/drawing/2014/main" id="{60027BFC-42A1-CFD3-0239-6B715756CC54}"/>
              </a:ext>
            </a:extLst>
          </p:cNvPr>
          <p:cNvSpPr txBox="1"/>
          <p:nvPr/>
        </p:nvSpPr>
        <p:spPr>
          <a:xfrm>
            <a:off x="949189" y="946934"/>
            <a:ext cx="10687665" cy="1938992"/>
          </a:xfrm>
          <a:prstGeom prst="rect">
            <a:avLst/>
          </a:prstGeom>
          <a:noFill/>
        </p:spPr>
        <p:txBody>
          <a:bodyPr wrap="square">
            <a:spAutoFit/>
          </a:bodyPr>
          <a:lstStyle/>
          <a:p>
            <a:r>
              <a:rPr lang="en-US" sz="2000" dirty="0">
                <a:solidFill>
                  <a:schemeClr val="accent1">
                    <a:lumMod val="50000"/>
                  </a:schemeClr>
                </a:solidFill>
                <a:latin typeface="Times New Roman" panose="02020603050405020304" pitchFamily="18" charset="0"/>
                <a:cs typeface="Times New Roman" panose="02020603050405020304" pitchFamily="18" charset="0"/>
              </a:rPr>
              <a:t>The CASE statement in SQL is used to implement conditional logic within your queries. It allows you to return different values based on specific conditions, similar to an IF-THEN-ELSE structure in programming languages. This can be particularly useful for generating custom output, transforming data, or performing complex calculations within your SELECT statements.</a:t>
            </a:r>
          </a:p>
          <a:p>
            <a:r>
              <a:rPr lang="en-US" sz="2000" dirty="0">
                <a:solidFill>
                  <a:schemeClr val="accent1">
                    <a:lumMod val="50000"/>
                  </a:schemeClr>
                </a:solidFill>
                <a:latin typeface="Times New Roman" panose="02020603050405020304" pitchFamily="18" charset="0"/>
                <a:cs typeface="Times New Roman" panose="02020603050405020304" pitchFamily="18" charset="0"/>
              </a:rPr>
              <a:t>Syntax of CASE Statement : </a:t>
            </a:r>
          </a:p>
          <a:p>
            <a:endParaRPr lang="en-IN" sz="20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08053E74-5B80-84BE-75CE-0CDBEBBE46AF}"/>
              </a:ext>
            </a:extLst>
          </p:cNvPr>
          <p:cNvSpPr txBox="1"/>
          <p:nvPr/>
        </p:nvSpPr>
        <p:spPr>
          <a:xfrm>
            <a:off x="1882918" y="2568251"/>
            <a:ext cx="9936209" cy="4278094"/>
          </a:xfrm>
          <a:prstGeom prst="rect">
            <a:avLst/>
          </a:prstGeom>
          <a:noFill/>
        </p:spPr>
        <p:txBody>
          <a:bodyPr wrap="square" rtlCol="0">
            <a:spAutoFit/>
          </a:bodyPr>
          <a:lstStyle/>
          <a:p>
            <a:r>
              <a:rPr lang="en-US" sz="1600" dirty="0">
                <a:solidFill>
                  <a:schemeClr val="accent1">
                    <a:lumMod val="50000"/>
                  </a:schemeClr>
                </a:solidFill>
                <a:latin typeface="Times New Roman" panose="02020603050405020304" pitchFamily="18" charset="0"/>
                <a:cs typeface="Times New Roman" panose="02020603050405020304" pitchFamily="18" charset="0"/>
              </a:rPr>
              <a:t>There are two forms of the CASE statement in SQL:</a:t>
            </a:r>
          </a:p>
          <a:p>
            <a:endParaRPr lang="en-US" sz="1600" dirty="0">
              <a:solidFill>
                <a:schemeClr val="accent1">
                  <a:lumMod val="50000"/>
                </a:schemeClr>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1600" dirty="0">
                <a:solidFill>
                  <a:schemeClr val="accent1">
                    <a:lumMod val="50000"/>
                  </a:schemeClr>
                </a:solidFill>
                <a:latin typeface="Times New Roman" panose="02020603050405020304" pitchFamily="18" charset="0"/>
                <a:cs typeface="Times New Roman" panose="02020603050405020304" pitchFamily="18" charset="0"/>
              </a:rPr>
              <a:t>Simple CASE Statement       :  This compares an expression to a set of simple expressions to determine the result.</a:t>
            </a:r>
          </a:p>
          <a:p>
            <a:pPr lvl="1"/>
            <a:r>
              <a:rPr lang="en-US" sz="1600" dirty="0">
                <a:solidFill>
                  <a:schemeClr val="accent1">
                    <a:lumMod val="50000"/>
                  </a:schemeClr>
                </a:solidFill>
                <a:latin typeface="Times New Roman" panose="02020603050405020304" pitchFamily="18" charset="0"/>
                <a:cs typeface="Times New Roman" panose="02020603050405020304" pitchFamily="18" charset="0"/>
              </a:rPr>
              <a:t>CASE expression</a:t>
            </a:r>
          </a:p>
          <a:p>
            <a:pPr lvl="1"/>
            <a:r>
              <a:rPr lang="en-US" sz="1600" dirty="0">
                <a:solidFill>
                  <a:schemeClr val="accent1">
                    <a:lumMod val="50000"/>
                  </a:schemeClr>
                </a:solidFill>
                <a:latin typeface="Times New Roman" panose="02020603050405020304" pitchFamily="18" charset="0"/>
                <a:cs typeface="Times New Roman" panose="02020603050405020304" pitchFamily="18" charset="0"/>
              </a:rPr>
              <a:t>    WHEN value1 THEN result1</a:t>
            </a:r>
          </a:p>
          <a:p>
            <a:pPr lvl="1"/>
            <a:r>
              <a:rPr lang="en-US" sz="1600" dirty="0">
                <a:solidFill>
                  <a:schemeClr val="accent1">
                    <a:lumMod val="50000"/>
                  </a:schemeClr>
                </a:solidFill>
                <a:latin typeface="Times New Roman" panose="02020603050405020304" pitchFamily="18" charset="0"/>
                <a:cs typeface="Times New Roman" panose="02020603050405020304" pitchFamily="18" charset="0"/>
              </a:rPr>
              <a:t>    WHEN value2 THEN result2</a:t>
            </a:r>
          </a:p>
          <a:p>
            <a:pPr lvl="1"/>
            <a:r>
              <a:rPr lang="en-US" sz="1600" dirty="0">
                <a:solidFill>
                  <a:schemeClr val="accent1">
                    <a:lumMod val="50000"/>
                  </a:schemeClr>
                </a:solidFill>
                <a:latin typeface="Times New Roman" panose="02020603050405020304" pitchFamily="18" charset="0"/>
                <a:cs typeface="Times New Roman" panose="02020603050405020304" pitchFamily="18" charset="0"/>
              </a:rPr>
              <a:t>    ...</a:t>
            </a:r>
          </a:p>
          <a:p>
            <a:pPr lvl="1"/>
            <a:r>
              <a:rPr lang="en-US" sz="1600" dirty="0">
                <a:solidFill>
                  <a:schemeClr val="accent1">
                    <a:lumMod val="50000"/>
                  </a:schemeClr>
                </a:solidFill>
                <a:latin typeface="Times New Roman" panose="02020603050405020304" pitchFamily="18" charset="0"/>
                <a:cs typeface="Times New Roman" panose="02020603050405020304" pitchFamily="18" charset="0"/>
              </a:rPr>
              <a:t>    ELSE default_result</a:t>
            </a:r>
          </a:p>
          <a:p>
            <a:pPr lvl="1"/>
            <a:r>
              <a:rPr lang="en-US" sz="1600" dirty="0">
                <a:solidFill>
                  <a:schemeClr val="accent1">
                    <a:lumMod val="50000"/>
                  </a:schemeClr>
                </a:solidFill>
                <a:latin typeface="Times New Roman" panose="02020603050405020304" pitchFamily="18" charset="0"/>
                <a:cs typeface="Times New Roman" panose="02020603050405020304" pitchFamily="18" charset="0"/>
              </a:rPr>
              <a:t>END</a:t>
            </a:r>
          </a:p>
          <a:p>
            <a:pPr lvl="1"/>
            <a:endParaRPr lang="en-US" sz="1600" dirty="0">
              <a:solidFill>
                <a:schemeClr val="accent1">
                  <a:lumMod val="50000"/>
                </a:schemeClr>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1600" dirty="0">
                <a:solidFill>
                  <a:schemeClr val="accent1">
                    <a:lumMod val="50000"/>
                  </a:schemeClr>
                </a:solidFill>
                <a:latin typeface="Times New Roman" panose="02020603050405020304" pitchFamily="18" charset="0"/>
                <a:cs typeface="Times New Roman" panose="02020603050405020304" pitchFamily="18" charset="0"/>
              </a:rPr>
              <a:t>Searched CASE Statement	: This evaluates a set of Boolean expressions to determine the result.</a:t>
            </a:r>
          </a:p>
          <a:p>
            <a:pPr lvl="1"/>
            <a:r>
              <a:rPr lang="en-US" sz="1600" dirty="0">
                <a:solidFill>
                  <a:schemeClr val="accent1">
                    <a:lumMod val="50000"/>
                  </a:schemeClr>
                </a:solidFill>
                <a:latin typeface="Times New Roman" panose="02020603050405020304" pitchFamily="18" charset="0"/>
                <a:cs typeface="Times New Roman" panose="02020603050405020304" pitchFamily="18" charset="0"/>
              </a:rPr>
              <a:t>CASE</a:t>
            </a:r>
          </a:p>
          <a:p>
            <a:pPr lvl="1"/>
            <a:r>
              <a:rPr lang="en-US" sz="1600" dirty="0">
                <a:solidFill>
                  <a:schemeClr val="accent1">
                    <a:lumMod val="50000"/>
                  </a:schemeClr>
                </a:solidFill>
                <a:latin typeface="Times New Roman" panose="02020603050405020304" pitchFamily="18" charset="0"/>
                <a:cs typeface="Times New Roman" panose="02020603050405020304" pitchFamily="18" charset="0"/>
              </a:rPr>
              <a:t>    WHEN condition1 THEN result1</a:t>
            </a:r>
          </a:p>
          <a:p>
            <a:pPr lvl="1"/>
            <a:r>
              <a:rPr lang="en-US" sz="1600" dirty="0">
                <a:solidFill>
                  <a:schemeClr val="accent1">
                    <a:lumMod val="50000"/>
                  </a:schemeClr>
                </a:solidFill>
                <a:latin typeface="Times New Roman" panose="02020603050405020304" pitchFamily="18" charset="0"/>
                <a:cs typeface="Times New Roman" panose="02020603050405020304" pitchFamily="18" charset="0"/>
              </a:rPr>
              <a:t>    WHEN condition2 THEN result2</a:t>
            </a:r>
          </a:p>
          <a:p>
            <a:pPr lvl="1"/>
            <a:r>
              <a:rPr lang="en-US" sz="1600" dirty="0">
                <a:solidFill>
                  <a:schemeClr val="accent1">
                    <a:lumMod val="50000"/>
                  </a:schemeClr>
                </a:solidFill>
                <a:latin typeface="Times New Roman" panose="02020603050405020304" pitchFamily="18" charset="0"/>
                <a:cs typeface="Times New Roman" panose="02020603050405020304" pitchFamily="18" charset="0"/>
              </a:rPr>
              <a:t>    ...</a:t>
            </a:r>
          </a:p>
          <a:p>
            <a:pPr lvl="1"/>
            <a:r>
              <a:rPr lang="en-US" sz="1600" dirty="0">
                <a:solidFill>
                  <a:schemeClr val="accent1">
                    <a:lumMod val="50000"/>
                  </a:schemeClr>
                </a:solidFill>
                <a:latin typeface="Times New Roman" panose="02020603050405020304" pitchFamily="18" charset="0"/>
                <a:cs typeface="Times New Roman" panose="02020603050405020304" pitchFamily="18" charset="0"/>
              </a:rPr>
              <a:t>    ELSE default_result</a:t>
            </a:r>
          </a:p>
          <a:p>
            <a:pPr lvl="1"/>
            <a:r>
              <a:rPr lang="en-US" sz="1600" dirty="0">
                <a:solidFill>
                  <a:schemeClr val="accent1">
                    <a:lumMod val="50000"/>
                  </a:schemeClr>
                </a:solidFill>
                <a:latin typeface="Times New Roman" panose="02020603050405020304" pitchFamily="18" charset="0"/>
                <a:cs typeface="Times New Roman" panose="02020603050405020304" pitchFamily="18" charset="0"/>
              </a:rPr>
              <a:t>END</a:t>
            </a:r>
          </a:p>
        </p:txBody>
      </p:sp>
      <p:pic>
        <p:nvPicPr>
          <p:cNvPr id="2" name="Picture 1">
            <a:extLst>
              <a:ext uri="{FF2B5EF4-FFF2-40B4-BE49-F238E27FC236}">
                <a16:creationId xmlns:a16="http://schemas.microsoft.com/office/drawing/2014/main" id="{BC984DDC-A966-6B40-0318-618EA2A526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194" y="110613"/>
            <a:ext cx="678426" cy="678426"/>
          </a:xfrm>
          <a:prstGeom prst="rect">
            <a:avLst/>
          </a:prstGeom>
        </p:spPr>
      </p:pic>
    </p:spTree>
    <p:extLst>
      <p:ext uri="{BB962C8B-B14F-4D97-AF65-F5344CB8AC3E}">
        <p14:creationId xmlns:p14="http://schemas.microsoft.com/office/powerpoint/2010/main" val="27626794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0B94E97-E56E-E79C-F21B-17BEE84B9518}"/>
              </a:ext>
            </a:extLst>
          </p:cNvPr>
          <p:cNvSpPr/>
          <p:nvPr/>
        </p:nvSpPr>
        <p:spPr>
          <a:xfrm>
            <a:off x="949191" y="987136"/>
            <a:ext cx="10687665" cy="5799519"/>
          </a:xfrm>
          <a:prstGeom prst="rect">
            <a:avLst/>
          </a:prstGeom>
          <a:solidFill>
            <a:schemeClr val="accent1">
              <a:lumMod val="60000"/>
              <a:lumOff val="40000"/>
              <a:alpha val="4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37A8CC46-1A9C-479A-D7E3-ECF19510806B}"/>
              </a:ext>
            </a:extLst>
          </p:cNvPr>
          <p:cNvSpPr/>
          <p:nvPr/>
        </p:nvSpPr>
        <p:spPr>
          <a:xfrm>
            <a:off x="88490" y="68833"/>
            <a:ext cx="678426" cy="66859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6000" b="1" dirty="0">
                <a:latin typeface="Times New Roman" panose="02020603050405020304" pitchFamily="18" charset="0"/>
                <a:cs typeface="Times New Roman" panose="02020603050405020304" pitchFamily="18" charset="0"/>
              </a:rPr>
              <a:t>S</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Q</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L</a:t>
            </a:r>
          </a:p>
        </p:txBody>
      </p:sp>
      <p:sp>
        <p:nvSpPr>
          <p:cNvPr id="5" name="Rectangle: Rounded Corners 4">
            <a:extLst>
              <a:ext uri="{FF2B5EF4-FFF2-40B4-BE49-F238E27FC236}">
                <a16:creationId xmlns:a16="http://schemas.microsoft.com/office/drawing/2014/main" id="{1325A565-9556-2F09-748D-3A3ED9EF2C92}"/>
              </a:ext>
            </a:extLst>
          </p:cNvPr>
          <p:cNvSpPr/>
          <p:nvPr/>
        </p:nvSpPr>
        <p:spPr>
          <a:xfrm>
            <a:off x="949191" y="71345"/>
            <a:ext cx="10687665" cy="7570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000" dirty="0">
                <a:latin typeface="Times New Roman" panose="02020603050405020304" pitchFamily="18" charset="0"/>
                <a:cs typeface="Times New Roman" panose="02020603050405020304" pitchFamily="18" charset="0"/>
              </a:rPr>
              <a:t>CASE STATEMENT</a:t>
            </a:r>
          </a:p>
        </p:txBody>
      </p:sp>
      <p:sp>
        <p:nvSpPr>
          <p:cNvPr id="8" name="TextBox 7">
            <a:extLst>
              <a:ext uri="{FF2B5EF4-FFF2-40B4-BE49-F238E27FC236}">
                <a16:creationId xmlns:a16="http://schemas.microsoft.com/office/drawing/2014/main" id="{68472CAF-3398-F5AD-114F-AEC4A71808FE}"/>
              </a:ext>
            </a:extLst>
          </p:cNvPr>
          <p:cNvSpPr txBox="1"/>
          <p:nvPr/>
        </p:nvSpPr>
        <p:spPr>
          <a:xfrm>
            <a:off x="1257300" y="1429276"/>
            <a:ext cx="9985509" cy="1477328"/>
          </a:xfrm>
          <a:prstGeom prst="rect">
            <a:avLst/>
          </a:prstGeom>
          <a:noFill/>
        </p:spPr>
        <p:txBody>
          <a:bodyPr wrap="square" rtlCol="0">
            <a:spAutoFit/>
          </a:bodyPr>
          <a:lstStyle/>
          <a:p>
            <a:r>
              <a:rPr lang="en-IN" dirty="0">
                <a:solidFill>
                  <a:schemeClr val="accent1">
                    <a:lumMod val="50000"/>
                  </a:schemeClr>
                </a:solidFill>
                <a:latin typeface="Times New Roman" panose="02020603050405020304" pitchFamily="18" charset="0"/>
                <a:cs typeface="Times New Roman" panose="02020603050405020304" pitchFamily="18" charset="0"/>
              </a:rPr>
              <a:t>Fetch STAFF_ID, SALARY from STAFF_SALARY and find the range.  in which salary falls. Condition for the range is:</a:t>
            </a:r>
          </a:p>
          <a:p>
            <a:pPr marL="800100" lvl="1" indent="-342900">
              <a:buAutoNum type="arabicPeriod"/>
            </a:pPr>
            <a:r>
              <a:rPr lang="en-IN" dirty="0">
                <a:solidFill>
                  <a:schemeClr val="accent1">
                    <a:lumMod val="50000"/>
                  </a:schemeClr>
                </a:solidFill>
                <a:latin typeface="Times New Roman" panose="02020603050405020304" pitchFamily="18" charset="0"/>
                <a:cs typeface="Times New Roman" panose="02020603050405020304" pitchFamily="18" charset="0"/>
              </a:rPr>
              <a:t>If salary&gt;=10000 then range is “High Salary”</a:t>
            </a:r>
          </a:p>
          <a:p>
            <a:pPr marL="800100" lvl="1" indent="-342900">
              <a:buAutoNum type="arabicPeriod"/>
            </a:pPr>
            <a:r>
              <a:rPr lang="en-IN" dirty="0">
                <a:solidFill>
                  <a:schemeClr val="accent1">
                    <a:lumMod val="50000"/>
                  </a:schemeClr>
                </a:solidFill>
                <a:latin typeface="Times New Roman" panose="02020603050405020304" pitchFamily="18" charset="0"/>
                <a:cs typeface="Times New Roman" panose="02020603050405020304" pitchFamily="18" charset="0"/>
              </a:rPr>
              <a:t>If salary between 5000 and 10000 then range is “Average Salary”</a:t>
            </a:r>
          </a:p>
          <a:p>
            <a:pPr marL="800100" lvl="1" indent="-342900">
              <a:buAutoNum type="arabicPeriod"/>
            </a:pPr>
            <a:r>
              <a:rPr lang="en-IN" dirty="0">
                <a:solidFill>
                  <a:schemeClr val="accent1">
                    <a:lumMod val="50000"/>
                  </a:schemeClr>
                </a:solidFill>
                <a:latin typeface="Times New Roman" panose="02020603050405020304" pitchFamily="18" charset="0"/>
                <a:cs typeface="Times New Roman" panose="02020603050405020304" pitchFamily="18" charset="0"/>
              </a:rPr>
              <a:t>If salary&lt;5000 then range is “Too Low”</a:t>
            </a:r>
          </a:p>
        </p:txBody>
      </p:sp>
      <p:sp>
        <p:nvSpPr>
          <p:cNvPr id="11" name="Rectangle 10">
            <a:extLst>
              <a:ext uri="{FF2B5EF4-FFF2-40B4-BE49-F238E27FC236}">
                <a16:creationId xmlns:a16="http://schemas.microsoft.com/office/drawing/2014/main" id="{8E540876-47A0-4818-D736-C039CEBE4BF6}"/>
              </a:ext>
            </a:extLst>
          </p:cNvPr>
          <p:cNvSpPr/>
          <p:nvPr/>
        </p:nvSpPr>
        <p:spPr>
          <a:xfrm>
            <a:off x="1080655" y="3065318"/>
            <a:ext cx="6332825" cy="31380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accent1">
                    <a:lumMod val="50000"/>
                  </a:schemeClr>
                </a:solidFill>
                <a:latin typeface="Times New Roman" panose="02020603050405020304" pitchFamily="18" charset="0"/>
                <a:cs typeface="Times New Roman" panose="02020603050405020304" pitchFamily="18" charset="0"/>
              </a:rPr>
              <a:t>SELECT STAFF_ID, SALARY, </a:t>
            </a:r>
          </a:p>
          <a:p>
            <a:r>
              <a:rPr lang="en-US" sz="1600" dirty="0">
                <a:solidFill>
                  <a:schemeClr val="accent1">
                    <a:lumMod val="50000"/>
                  </a:schemeClr>
                </a:solidFill>
                <a:latin typeface="Times New Roman" panose="02020603050405020304" pitchFamily="18" charset="0"/>
                <a:cs typeface="Times New Roman" panose="02020603050405020304" pitchFamily="18" charset="0"/>
              </a:rPr>
              <a:t>  CASE </a:t>
            </a:r>
          </a:p>
          <a:p>
            <a:r>
              <a:rPr lang="en-US" sz="1600" dirty="0">
                <a:solidFill>
                  <a:schemeClr val="accent1">
                    <a:lumMod val="50000"/>
                  </a:schemeClr>
                </a:solidFill>
                <a:latin typeface="Times New Roman" panose="02020603050405020304" pitchFamily="18" charset="0"/>
                <a:cs typeface="Times New Roman" panose="02020603050405020304" pitchFamily="18" charset="0"/>
              </a:rPr>
              <a:t>    WHEN SALARY &gt;= 10000 THEN 'High Salary'       	        </a:t>
            </a:r>
          </a:p>
          <a:p>
            <a:r>
              <a:rPr lang="en-US" sz="1600" dirty="0">
                <a:solidFill>
                  <a:schemeClr val="accent1">
                    <a:lumMod val="50000"/>
                  </a:schemeClr>
                </a:solidFill>
                <a:latin typeface="Times New Roman" panose="02020603050405020304" pitchFamily="18" charset="0"/>
                <a:cs typeface="Times New Roman" panose="02020603050405020304" pitchFamily="18" charset="0"/>
              </a:rPr>
              <a:t>    WHEN SALARY BETWEEN 5000 AND 10000 THEN 'Average Salary'          </a:t>
            </a:r>
          </a:p>
          <a:p>
            <a:r>
              <a:rPr lang="en-US" sz="1600" dirty="0">
                <a:solidFill>
                  <a:schemeClr val="accent1">
                    <a:lumMod val="50000"/>
                  </a:schemeClr>
                </a:solidFill>
                <a:latin typeface="Times New Roman" panose="02020603050405020304" pitchFamily="18" charset="0"/>
                <a:cs typeface="Times New Roman" panose="02020603050405020304" pitchFamily="18" charset="0"/>
              </a:rPr>
              <a:t>    WHEN SALARY &lt; 5000 THEN 'Too Low’  </a:t>
            </a:r>
          </a:p>
          <a:p>
            <a:r>
              <a:rPr lang="en-US" sz="1600" dirty="0">
                <a:solidFill>
                  <a:schemeClr val="accent1">
                    <a:lumMod val="50000"/>
                  </a:schemeClr>
                </a:solidFill>
                <a:latin typeface="Times New Roman" panose="02020603050405020304" pitchFamily="18" charset="0"/>
                <a:cs typeface="Times New Roman" panose="02020603050405020304" pitchFamily="18" charset="0"/>
              </a:rPr>
              <a:t>  END AS SALARY_RANGE</a:t>
            </a:r>
          </a:p>
          <a:p>
            <a:r>
              <a:rPr lang="en-US" sz="1600" dirty="0">
                <a:solidFill>
                  <a:schemeClr val="accent1">
                    <a:lumMod val="50000"/>
                  </a:schemeClr>
                </a:solidFill>
                <a:latin typeface="Times New Roman" panose="02020603050405020304" pitchFamily="18" charset="0"/>
                <a:cs typeface="Times New Roman" panose="02020603050405020304" pitchFamily="18" charset="0"/>
              </a:rPr>
              <a:t>FROM STAFF_SALARY;</a:t>
            </a:r>
            <a:endParaRPr lang="en-IN" sz="16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DA926315-F320-B1A4-C5E0-6F2DFFE70DE0}"/>
              </a:ext>
            </a:extLst>
          </p:cNvPr>
          <p:cNvSpPr txBox="1"/>
          <p:nvPr/>
        </p:nvSpPr>
        <p:spPr>
          <a:xfrm>
            <a:off x="1081616" y="3256449"/>
            <a:ext cx="1444336" cy="400110"/>
          </a:xfrm>
          <a:prstGeom prst="rect">
            <a:avLst/>
          </a:prstGeom>
          <a:noFill/>
        </p:spPr>
        <p:txBody>
          <a:bodyPr wrap="square" rtlCol="0">
            <a:spAutoFit/>
          </a:bodyPr>
          <a:lstStyle/>
          <a:p>
            <a:r>
              <a:rPr lang="en-IN" sz="2000" u="sng" dirty="0">
                <a:latin typeface="Times New Roman" panose="02020603050405020304" pitchFamily="18" charset="0"/>
                <a:cs typeface="Times New Roman" panose="02020603050405020304" pitchFamily="18" charset="0"/>
              </a:rPr>
              <a:t>QUERY </a:t>
            </a:r>
            <a:r>
              <a:rPr lang="en-IN" sz="2000" dirty="0">
                <a:latin typeface="Times New Roman" panose="02020603050405020304" pitchFamily="18" charset="0"/>
                <a:cs typeface="Times New Roman" panose="02020603050405020304" pitchFamily="18" charset="0"/>
              </a:rPr>
              <a:t>:</a:t>
            </a:r>
          </a:p>
        </p:txBody>
      </p:sp>
      <p:sp>
        <p:nvSpPr>
          <p:cNvPr id="13" name="TextBox 12">
            <a:extLst>
              <a:ext uri="{FF2B5EF4-FFF2-40B4-BE49-F238E27FC236}">
                <a16:creationId xmlns:a16="http://schemas.microsoft.com/office/drawing/2014/main" id="{7343DB61-7D72-ACC5-402C-EB9BDAEA8544}"/>
              </a:ext>
            </a:extLst>
          </p:cNvPr>
          <p:cNvSpPr txBox="1"/>
          <p:nvPr/>
        </p:nvSpPr>
        <p:spPr>
          <a:xfrm>
            <a:off x="949191" y="1029166"/>
            <a:ext cx="1837382" cy="400110"/>
          </a:xfrm>
          <a:prstGeom prst="rect">
            <a:avLst/>
          </a:prstGeom>
          <a:noFill/>
        </p:spPr>
        <p:txBody>
          <a:bodyPr wrap="square" rtlCol="0">
            <a:spAutoFit/>
          </a:bodyPr>
          <a:lstStyle/>
          <a:p>
            <a:r>
              <a:rPr lang="en-IN" sz="2000" u="sng" dirty="0">
                <a:latin typeface="Times New Roman" panose="02020603050405020304" pitchFamily="18" charset="0"/>
                <a:cs typeface="Times New Roman" panose="02020603050405020304" pitchFamily="18" charset="0"/>
              </a:rPr>
              <a:t>PROBLEM</a:t>
            </a:r>
            <a:r>
              <a:rPr lang="en-IN" sz="2000" dirty="0">
                <a:latin typeface="Times New Roman" panose="02020603050405020304" pitchFamily="18" charset="0"/>
                <a:cs typeface="Times New Roman" panose="02020603050405020304" pitchFamily="18" charset="0"/>
              </a:rPr>
              <a:t>:</a:t>
            </a:r>
          </a:p>
        </p:txBody>
      </p:sp>
      <p:sp>
        <p:nvSpPr>
          <p:cNvPr id="15" name="Rectangle 14">
            <a:extLst>
              <a:ext uri="{FF2B5EF4-FFF2-40B4-BE49-F238E27FC236}">
                <a16:creationId xmlns:a16="http://schemas.microsoft.com/office/drawing/2014/main" id="{8505D7A3-D444-CD25-EA06-44C1346B8E88}"/>
              </a:ext>
            </a:extLst>
          </p:cNvPr>
          <p:cNvSpPr/>
          <p:nvPr/>
        </p:nvSpPr>
        <p:spPr>
          <a:xfrm>
            <a:off x="7595755" y="3065318"/>
            <a:ext cx="4000500" cy="31380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IN" sz="1600"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245F9662-A662-E902-0CE6-8D9971DAA505}"/>
              </a:ext>
            </a:extLst>
          </p:cNvPr>
          <p:cNvPicPr>
            <a:picLocks noChangeAspect="1"/>
          </p:cNvPicPr>
          <p:nvPr/>
        </p:nvPicPr>
        <p:blipFill>
          <a:blip r:embed="rId2"/>
          <a:stretch>
            <a:fillRect/>
          </a:stretch>
        </p:blipFill>
        <p:spPr>
          <a:xfrm>
            <a:off x="7992737" y="3665866"/>
            <a:ext cx="3385308" cy="2473192"/>
          </a:xfrm>
          <a:prstGeom prst="rect">
            <a:avLst/>
          </a:prstGeom>
        </p:spPr>
      </p:pic>
      <p:sp>
        <p:nvSpPr>
          <p:cNvPr id="19" name="TextBox 18">
            <a:extLst>
              <a:ext uri="{FF2B5EF4-FFF2-40B4-BE49-F238E27FC236}">
                <a16:creationId xmlns:a16="http://schemas.microsoft.com/office/drawing/2014/main" id="{3880387E-ED5E-322D-EA74-9D0AF45B9095}"/>
              </a:ext>
            </a:extLst>
          </p:cNvPr>
          <p:cNvSpPr txBox="1"/>
          <p:nvPr/>
        </p:nvSpPr>
        <p:spPr>
          <a:xfrm>
            <a:off x="7690739" y="3201441"/>
            <a:ext cx="2357269" cy="400110"/>
          </a:xfrm>
          <a:prstGeom prst="rect">
            <a:avLst/>
          </a:prstGeom>
          <a:noFill/>
        </p:spPr>
        <p:txBody>
          <a:bodyPr wrap="square" rtlCol="0">
            <a:spAutoFit/>
          </a:bodyPr>
          <a:lstStyle/>
          <a:p>
            <a:r>
              <a:rPr lang="en-IN" sz="2000" u="sng" dirty="0">
                <a:latin typeface="Times New Roman" panose="02020603050405020304" pitchFamily="18" charset="0"/>
                <a:cs typeface="Times New Roman" panose="02020603050405020304" pitchFamily="18" charset="0"/>
              </a:rPr>
              <a:t>RESULT TABLE</a:t>
            </a:r>
            <a:r>
              <a:rPr lang="en-IN" sz="2000" dirty="0">
                <a:latin typeface="Times New Roman" panose="02020603050405020304" pitchFamily="18" charset="0"/>
                <a:cs typeface="Times New Roman" panose="02020603050405020304" pitchFamily="18" charset="0"/>
              </a:rPr>
              <a:t>:</a:t>
            </a:r>
          </a:p>
        </p:txBody>
      </p:sp>
      <p:pic>
        <p:nvPicPr>
          <p:cNvPr id="21" name="Picture 20">
            <a:extLst>
              <a:ext uri="{FF2B5EF4-FFF2-40B4-BE49-F238E27FC236}">
                <a16:creationId xmlns:a16="http://schemas.microsoft.com/office/drawing/2014/main" id="{3CAA6290-7C28-7E70-6931-71F43F2B4B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194" y="110613"/>
            <a:ext cx="678426" cy="678426"/>
          </a:xfrm>
          <a:prstGeom prst="rect">
            <a:avLst/>
          </a:prstGeom>
        </p:spPr>
      </p:pic>
    </p:spTree>
    <p:extLst>
      <p:ext uri="{BB962C8B-B14F-4D97-AF65-F5344CB8AC3E}">
        <p14:creationId xmlns:p14="http://schemas.microsoft.com/office/powerpoint/2010/main" val="23540096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5975A0-216F-91FA-C291-6EE2FDD914EB}"/>
              </a:ext>
            </a:extLst>
          </p:cNvPr>
          <p:cNvSpPr/>
          <p:nvPr/>
        </p:nvSpPr>
        <p:spPr>
          <a:xfrm>
            <a:off x="966355" y="68833"/>
            <a:ext cx="11024754" cy="13027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3600" dirty="0">
                <a:solidFill>
                  <a:schemeClr val="tx1"/>
                </a:solidFill>
                <a:latin typeface="Times New Roman" panose="02020603050405020304" pitchFamily="18" charset="0"/>
                <a:cs typeface="Times New Roman" panose="02020603050405020304" pitchFamily="18" charset="0"/>
              </a:rPr>
              <a:t>       DIFFERENT WAYS TO WRITE SQL JOINS</a:t>
            </a:r>
          </a:p>
        </p:txBody>
      </p:sp>
      <p:sp>
        <p:nvSpPr>
          <p:cNvPr id="4" name="Rectangle 3">
            <a:extLst>
              <a:ext uri="{FF2B5EF4-FFF2-40B4-BE49-F238E27FC236}">
                <a16:creationId xmlns:a16="http://schemas.microsoft.com/office/drawing/2014/main" id="{37A8CC46-1A9C-479A-D7E3-ECF19510806B}"/>
              </a:ext>
            </a:extLst>
          </p:cNvPr>
          <p:cNvSpPr/>
          <p:nvPr/>
        </p:nvSpPr>
        <p:spPr>
          <a:xfrm>
            <a:off x="88490" y="68833"/>
            <a:ext cx="733310" cy="66859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6000" b="1" dirty="0">
                <a:latin typeface="Times New Roman" panose="02020603050405020304" pitchFamily="18" charset="0"/>
                <a:cs typeface="Times New Roman" panose="02020603050405020304" pitchFamily="18" charset="0"/>
              </a:rPr>
              <a:t>S</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Q</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L</a:t>
            </a:r>
          </a:p>
        </p:txBody>
      </p:sp>
      <p:pic>
        <p:nvPicPr>
          <p:cNvPr id="7" name="Picture 6">
            <a:extLst>
              <a:ext uri="{FF2B5EF4-FFF2-40B4-BE49-F238E27FC236}">
                <a16:creationId xmlns:a16="http://schemas.microsoft.com/office/drawing/2014/main" id="{37FE3B3F-9A7F-37C0-04D4-8D291887AF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2107" y="209109"/>
            <a:ext cx="1307076" cy="1027409"/>
          </a:xfrm>
          <a:prstGeom prst="rect">
            <a:avLst/>
          </a:prstGeom>
        </p:spPr>
      </p:pic>
      <p:sp>
        <p:nvSpPr>
          <p:cNvPr id="5" name="TextBox 4">
            <a:extLst>
              <a:ext uri="{FF2B5EF4-FFF2-40B4-BE49-F238E27FC236}">
                <a16:creationId xmlns:a16="http://schemas.microsoft.com/office/drawing/2014/main" id="{8E49825D-A146-A9FF-17C8-49D18A639F47}"/>
              </a:ext>
            </a:extLst>
          </p:cNvPr>
          <p:cNvSpPr txBox="1"/>
          <p:nvPr/>
        </p:nvSpPr>
        <p:spPr>
          <a:xfrm>
            <a:off x="966354" y="1371600"/>
            <a:ext cx="10827327" cy="5355312"/>
          </a:xfrm>
          <a:prstGeom prst="rect">
            <a:avLst/>
          </a:prstGeom>
          <a:noFill/>
        </p:spPr>
        <p:txBody>
          <a:bodyPr wrap="square">
            <a:spAutoFit/>
          </a:bodyPr>
          <a:lstStyle/>
          <a:p>
            <a:r>
              <a:rPr lang="en-US" dirty="0">
                <a:solidFill>
                  <a:schemeClr val="bg1"/>
                </a:solidFill>
                <a:latin typeface="Times New Roman" panose="02020603050405020304" pitchFamily="18" charset="0"/>
                <a:cs typeface="Times New Roman" panose="02020603050405020304" pitchFamily="18" charset="0"/>
              </a:rPr>
              <a:t>When writing SQL joins, there are two primary ways to express them: </a:t>
            </a:r>
          </a:p>
          <a:p>
            <a:r>
              <a:rPr lang="en-US" dirty="0">
                <a:solidFill>
                  <a:schemeClr val="bg1"/>
                </a:solidFill>
                <a:latin typeface="Times New Roman" panose="02020603050405020304" pitchFamily="18" charset="0"/>
                <a:cs typeface="Times New Roman" panose="02020603050405020304" pitchFamily="18" charset="0"/>
              </a:rPr>
              <a:t>	</a:t>
            </a:r>
            <a:r>
              <a:rPr lang="en-US" b="1" dirty="0">
                <a:solidFill>
                  <a:schemeClr val="bg1"/>
                </a:solidFill>
                <a:latin typeface="Times New Roman" panose="02020603050405020304" pitchFamily="18" charset="0"/>
                <a:cs typeface="Times New Roman" panose="02020603050405020304" pitchFamily="18" charset="0"/>
              </a:rPr>
              <a:t>1. Implicit joins </a:t>
            </a:r>
          </a:p>
          <a:p>
            <a:r>
              <a:rPr lang="en-US" b="1" dirty="0">
                <a:solidFill>
                  <a:schemeClr val="bg1"/>
                </a:solidFill>
                <a:latin typeface="Times New Roman" panose="02020603050405020304" pitchFamily="18" charset="0"/>
                <a:cs typeface="Times New Roman" panose="02020603050405020304" pitchFamily="18" charset="0"/>
              </a:rPr>
              <a:t>	2. Explicit joins</a:t>
            </a:r>
          </a:p>
          <a:p>
            <a:r>
              <a:rPr lang="en-US" dirty="0">
                <a:solidFill>
                  <a:schemeClr val="bg1"/>
                </a:solidFill>
                <a:latin typeface="Times New Roman" panose="02020603050405020304" pitchFamily="18" charset="0"/>
                <a:cs typeface="Times New Roman" panose="02020603050405020304" pitchFamily="18" charset="0"/>
              </a:rPr>
              <a:t> Each method has its own style and use cases.</a:t>
            </a:r>
          </a:p>
          <a:p>
            <a:endParaRPr lang="en-US" dirty="0">
              <a:solidFill>
                <a:schemeClr val="bg1"/>
              </a:solidFill>
              <a:latin typeface="Times New Roman" panose="02020603050405020304" pitchFamily="18" charset="0"/>
              <a:cs typeface="Times New Roman" panose="02020603050405020304" pitchFamily="18" charset="0"/>
            </a:endParaRPr>
          </a:p>
          <a:p>
            <a:r>
              <a:rPr lang="en-US" b="1" u="sng" dirty="0">
                <a:solidFill>
                  <a:schemeClr val="bg1"/>
                </a:solidFill>
                <a:latin typeface="Times New Roman" panose="02020603050405020304" pitchFamily="18" charset="0"/>
                <a:cs typeface="Times New Roman" panose="02020603050405020304" pitchFamily="18" charset="0"/>
              </a:rPr>
              <a:t>Key Differences:</a:t>
            </a:r>
          </a:p>
          <a:p>
            <a:pPr marL="342900" indent="-342900">
              <a:buFont typeface="+mj-lt"/>
              <a:buAutoNum type="arabicPeriod"/>
            </a:pPr>
            <a:r>
              <a:rPr lang="en-US" dirty="0">
                <a:solidFill>
                  <a:schemeClr val="bg1"/>
                </a:solidFill>
                <a:latin typeface="Times New Roman" panose="02020603050405020304" pitchFamily="18" charset="0"/>
                <a:cs typeface="Times New Roman" panose="02020603050405020304" pitchFamily="18" charset="0"/>
              </a:rPr>
              <a:t>Syntax and Structure:</a:t>
            </a:r>
          </a:p>
          <a:p>
            <a:pPr marL="800100" lvl="1" indent="-34290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Implicit Join	: Combines tables in the FROM clause and specifies conditions in the WHERE clause.</a:t>
            </a:r>
          </a:p>
          <a:p>
            <a:pPr marL="800100" lvl="1" indent="-34290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Explicit Join	: Uses specific JOIN keywords to combine tables and specifies join conditions in the </a:t>
            </a:r>
            <a:r>
              <a:rPr lang="en-US">
                <a:solidFill>
                  <a:schemeClr val="bg1"/>
                </a:solidFill>
                <a:latin typeface="Times New Roman" panose="02020603050405020304" pitchFamily="18" charset="0"/>
                <a:cs typeface="Times New Roman" panose="02020603050405020304" pitchFamily="18" charset="0"/>
              </a:rPr>
              <a:t>ON 					   clause</a:t>
            </a:r>
            <a:r>
              <a:rPr lang="en-US" dirty="0">
                <a:solidFill>
                  <a:schemeClr val="bg1"/>
                </a:solidFill>
                <a:latin typeface="Times New Roman" panose="02020603050405020304" pitchFamily="18" charset="0"/>
                <a:cs typeface="Times New Roman" panose="02020603050405020304" pitchFamily="18" charset="0"/>
              </a:rPr>
              <a:t>.</a:t>
            </a:r>
          </a:p>
          <a:p>
            <a:pPr marL="342900" indent="-342900">
              <a:buFont typeface="+mj-lt"/>
              <a:buAutoNum type="arabicPeriod"/>
            </a:pPr>
            <a:r>
              <a:rPr lang="en-US" dirty="0">
                <a:solidFill>
                  <a:schemeClr val="bg1"/>
                </a:solidFill>
                <a:latin typeface="Times New Roman" panose="02020603050405020304" pitchFamily="18" charset="0"/>
                <a:cs typeface="Times New Roman" panose="02020603050405020304" pitchFamily="18" charset="0"/>
              </a:rPr>
              <a:t>Readability:</a:t>
            </a:r>
          </a:p>
          <a:p>
            <a:pPr marL="800100" lvl="1" indent="-34290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Implicit Join	: Can become cluttered and harder to read with complex queries and multiple conditions.</a:t>
            </a:r>
          </a:p>
          <a:p>
            <a:pPr marL="800100" lvl="1" indent="-34290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Explicit Join	: More readable and maintainable, as the join logic is clearly separated from filtering 					   conditions.</a:t>
            </a:r>
          </a:p>
          <a:p>
            <a:pPr marL="342900" indent="-342900">
              <a:buFont typeface="+mj-lt"/>
              <a:buAutoNum type="arabicPeriod"/>
            </a:pPr>
            <a:r>
              <a:rPr lang="en-US" dirty="0">
                <a:solidFill>
                  <a:schemeClr val="bg1"/>
                </a:solidFill>
                <a:latin typeface="Times New Roman" panose="02020603050405020304" pitchFamily="18" charset="0"/>
                <a:cs typeface="Times New Roman" panose="02020603050405020304" pitchFamily="18" charset="0"/>
              </a:rPr>
              <a:t>Functionality:</a:t>
            </a:r>
          </a:p>
          <a:p>
            <a:pPr marL="800100" lvl="1" indent="-34290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Implicit Join	: Limited to INNER JOIN logic. Achieving LEFT JOIN, RIGHT JOIN, or FULL JOIN 					  functionality requires more complex and less intuitive queries.</a:t>
            </a:r>
          </a:p>
          <a:p>
            <a:pPr marL="800100" lvl="1" indent="-34290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Explicit Join	: Supports various types of joins (INNER JOIN, LEFT JOIN, RIGHT JOIN, FULL JOIN), 				  making it more versatile and powerful.</a:t>
            </a: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30273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5975A0-216F-91FA-C291-6EE2FDD914EB}"/>
              </a:ext>
            </a:extLst>
          </p:cNvPr>
          <p:cNvSpPr/>
          <p:nvPr/>
        </p:nvSpPr>
        <p:spPr>
          <a:xfrm>
            <a:off x="966355" y="68834"/>
            <a:ext cx="11024754" cy="1063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dirty="0">
                <a:solidFill>
                  <a:schemeClr val="tx1"/>
                </a:solidFill>
                <a:latin typeface="Times New Roman" panose="02020603050405020304" pitchFamily="18" charset="0"/>
                <a:cs typeface="Times New Roman" panose="02020603050405020304" pitchFamily="18" charset="0"/>
              </a:rPr>
              <a:t>IMPLICIT JOINS</a:t>
            </a:r>
          </a:p>
        </p:txBody>
      </p:sp>
      <p:sp>
        <p:nvSpPr>
          <p:cNvPr id="4" name="Rectangle 3">
            <a:extLst>
              <a:ext uri="{FF2B5EF4-FFF2-40B4-BE49-F238E27FC236}">
                <a16:creationId xmlns:a16="http://schemas.microsoft.com/office/drawing/2014/main" id="{37A8CC46-1A9C-479A-D7E3-ECF19510806B}"/>
              </a:ext>
            </a:extLst>
          </p:cNvPr>
          <p:cNvSpPr/>
          <p:nvPr/>
        </p:nvSpPr>
        <p:spPr>
          <a:xfrm>
            <a:off x="88490" y="68833"/>
            <a:ext cx="733310" cy="66859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6000" b="1" dirty="0">
                <a:latin typeface="Times New Roman" panose="02020603050405020304" pitchFamily="18" charset="0"/>
                <a:cs typeface="Times New Roman" panose="02020603050405020304" pitchFamily="18" charset="0"/>
              </a:rPr>
              <a:t>S</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Q</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L</a:t>
            </a:r>
          </a:p>
        </p:txBody>
      </p:sp>
      <p:pic>
        <p:nvPicPr>
          <p:cNvPr id="7" name="Picture 6">
            <a:extLst>
              <a:ext uri="{FF2B5EF4-FFF2-40B4-BE49-F238E27FC236}">
                <a16:creationId xmlns:a16="http://schemas.microsoft.com/office/drawing/2014/main" id="{37FE3B3F-9A7F-37C0-04D4-8D291887AF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3835" y="155813"/>
            <a:ext cx="961802" cy="889817"/>
          </a:xfrm>
          <a:prstGeom prst="rect">
            <a:avLst/>
          </a:prstGeom>
        </p:spPr>
      </p:pic>
      <p:sp>
        <p:nvSpPr>
          <p:cNvPr id="5" name="TextBox 4">
            <a:extLst>
              <a:ext uri="{FF2B5EF4-FFF2-40B4-BE49-F238E27FC236}">
                <a16:creationId xmlns:a16="http://schemas.microsoft.com/office/drawing/2014/main" id="{8E49825D-A146-A9FF-17C8-49D18A639F47}"/>
              </a:ext>
            </a:extLst>
          </p:cNvPr>
          <p:cNvSpPr txBox="1"/>
          <p:nvPr/>
        </p:nvSpPr>
        <p:spPr>
          <a:xfrm>
            <a:off x="966355" y="1219589"/>
            <a:ext cx="9996054" cy="1569660"/>
          </a:xfrm>
          <a:prstGeom prst="rect">
            <a:avLst/>
          </a:prstGeom>
          <a:noFill/>
        </p:spPr>
        <p:txBody>
          <a:bodyPr wrap="square">
            <a:spAutoFit/>
          </a:bodyPr>
          <a:lstStyle/>
          <a:p>
            <a:r>
              <a:rPr lang="en-US" sz="2400" dirty="0">
                <a:solidFill>
                  <a:schemeClr val="bg1"/>
                </a:solidFill>
                <a:latin typeface="Times New Roman" panose="02020603050405020304" pitchFamily="18" charset="0"/>
                <a:cs typeface="Times New Roman" panose="02020603050405020304" pitchFamily="18" charset="0"/>
              </a:rPr>
              <a:t>Implicit joins use a comma-separated list of tables in the FROM clause and specify the join condition in the WHERE clause. This method was more common in older SQL syntax but is less preferred now due to its potential for ambiguity and decreased readability.</a:t>
            </a:r>
            <a:endParaRPr lang="en-IN" sz="2400" dirty="0">
              <a:solidFill>
                <a:schemeClr val="bg1"/>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4906B58A-243E-AFEF-9FD7-1189EF64224C}"/>
              </a:ext>
            </a:extLst>
          </p:cNvPr>
          <p:cNvSpPr txBox="1"/>
          <p:nvPr/>
        </p:nvSpPr>
        <p:spPr>
          <a:xfrm>
            <a:off x="1039092" y="2914590"/>
            <a:ext cx="7398327" cy="2862322"/>
          </a:xfrm>
          <a:prstGeom prst="rect">
            <a:avLst/>
          </a:prstGeom>
          <a:noFill/>
        </p:spPr>
        <p:txBody>
          <a:bodyPr wrap="square" rtlCol="0">
            <a:spAutoFit/>
          </a:bodyPr>
          <a:lstStyle/>
          <a:p>
            <a:r>
              <a:rPr lang="en-US" b="1" dirty="0">
                <a:solidFill>
                  <a:schemeClr val="accent1">
                    <a:lumMod val="50000"/>
                  </a:schemeClr>
                </a:solidFill>
                <a:latin typeface="Times New Roman" panose="02020603050405020304" pitchFamily="18" charset="0"/>
                <a:cs typeface="Times New Roman" panose="02020603050405020304" pitchFamily="18" charset="0"/>
              </a:rPr>
              <a:t>Example : </a:t>
            </a:r>
          </a:p>
          <a:p>
            <a:r>
              <a:rPr lang="en-US" dirty="0">
                <a:solidFill>
                  <a:schemeClr val="accent1">
                    <a:lumMod val="50000"/>
                  </a:schemeClr>
                </a:solidFill>
                <a:latin typeface="Times New Roman" panose="02020603050405020304" pitchFamily="18" charset="0"/>
                <a:cs typeface="Times New Roman" panose="02020603050405020304" pitchFamily="18" charset="0"/>
              </a:rPr>
              <a:t>	Fetch all the class name where Music is thought as a subject.</a:t>
            </a:r>
          </a:p>
          <a:p>
            <a:endParaRPr lang="en-US" dirty="0">
              <a:solidFill>
                <a:schemeClr val="accent1">
                  <a:lumMod val="50000"/>
                </a:schemeClr>
              </a:solidFill>
              <a:latin typeface="Times New Roman" panose="02020603050405020304" pitchFamily="18" charset="0"/>
              <a:cs typeface="Times New Roman" panose="02020603050405020304" pitchFamily="18" charset="0"/>
            </a:endParaRPr>
          </a:p>
          <a:p>
            <a:r>
              <a:rPr lang="en-US" b="1" dirty="0">
                <a:solidFill>
                  <a:schemeClr val="accent1">
                    <a:lumMod val="50000"/>
                  </a:schemeClr>
                </a:solidFill>
                <a:latin typeface="Times New Roman" panose="02020603050405020304" pitchFamily="18" charset="0"/>
                <a:cs typeface="Times New Roman" panose="02020603050405020304" pitchFamily="18" charset="0"/>
              </a:rPr>
              <a:t>Query :</a:t>
            </a:r>
          </a:p>
          <a:p>
            <a:r>
              <a:rPr lang="en-US" dirty="0">
                <a:solidFill>
                  <a:schemeClr val="accent3">
                    <a:lumMod val="50000"/>
                  </a:schemeClr>
                </a:solidFill>
                <a:latin typeface="Times New Roman" panose="02020603050405020304" pitchFamily="18" charset="0"/>
                <a:cs typeface="Times New Roman" panose="02020603050405020304" pitchFamily="18" charset="0"/>
              </a:rPr>
              <a:t> </a:t>
            </a:r>
          </a:p>
          <a:p>
            <a:pPr lvl="1"/>
            <a:r>
              <a:rPr lang="en-US" dirty="0">
                <a:solidFill>
                  <a:schemeClr val="accent3">
                    <a:lumMod val="50000"/>
                  </a:schemeClr>
                </a:solidFill>
                <a:latin typeface="Times New Roman" panose="02020603050405020304" pitchFamily="18" charset="0"/>
                <a:cs typeface="Times New Roman" panose="02020603050405020304" pitchFamily="18" charset="0"/>
              </a:rPr>
              <a:t>SELECT C.CLASS_NAME, S.SUBJECT_NAME</a:t>
            </a:r>
          </a:p>
          <a:p>
            <a:pPr lvl="1"/>
            <a:r>
              <a:rPr lang="en-US" dirty="0">
                <a:solidFill>
                  <a:schemeClr val="accent3">
                    <a:lumMod val="50000"/>
                  </a:schemeClr>
                </a:solidFill>
                <a:latin typeface="Times New Roman" panose="02020603050405020304" pitchFamily="18" charset="0"/>
                <a:cs typeface="Times New Roman" panose="02020603050405020304" pitchFamily="18" charset="0"/>
              </a:rPr>
              <a:t>FROM CLASSES C, SUBJECTS S	</a:t>
            </a:r>
          </a:p>
          <a:p>
            <a:pPr lvl="1"/>
            <a:r>
              <a:rPr lang="en-US" dirty="0">
                <a:solidFill>
                  <a:schemeClr val="accent3">
                    <a:lumMod val="50000"/>
                  </a:schemeClr>
                </a:solidFill>
                <a:latin typeface="Times New Roman" panose="02020603050405020304" pitchFamily="18" charset="0"/>
                <a:cs typeface="Times New Roman" panose="02020603050405020304" pitchFamily="18" charset="0"/>
              </a:rPr>
              <a:t>WHERE C.SUBJECT_ID = S.SUBJECT_ID</a:t>
            </a:r>
          </a:p>
          <a:p>
            <a:pPr lvl="1"/>
            <a:r>
              <a:rPr lang="en-US" dirty="0">
                <a:solidFill>
                  <a:schemeClr val="accent3">
                    <a:lumMod val="50000"/>
                  </a:schemeClr>
                </a:solidFill>
                <a:latin typeface="Times New Roman" panose="02020603050405020304" pitchFamily="18" charset="0"/>
                <a:cs typeface="Times New Roman" panose="02020603050405020304" pitchFamily="18" charset="0"/>
              </a:rPr>
              <a:t>AND S.SUBJECT_NAME = "Music";</a:t>
            </a:r>
          </a:p>
          <a:p>
            <a:pPr lvl="1"/>
            <a:endParaRPr lang="en-IN" dirty="0">
              <a:solidFill>
                <a:schemeClr val="accent3">
                  <a:lumMod val="50000"/>
                </a:schemeClr>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EF5C3F4E-1F14-27F0-CF27-E4D4ADB73E8A}"/>
              </a:ext>
            </a:extLst>
          </p:cNvPr>
          <p:cNvPicPr>
            <a:picLocks noChangeAspect="1"/>
          </p:cNvPicPr>
          <p:nvPr/>
        </p:nvPicPr>
        <p:blipFill>
          <a:blip r:embed="rId3"/>
          <a:stretch>
            <a:fillRect/>
          </a:stretch>
        </p:blipFill>
        <p:spPr>
          <a:xfrm>
            <a:off x="8085644" y="4345751"/>
            <a:ext cx="3669936" cy="2330791"/>
          </a:xfrm>
          <a:prstGeom prst="rect">
            <a:avLst/>
          </a:prstGeom>
        </p:spPr>
      </p:pic>
      <p:sp>
        <p:nvSpPr>
          <p:cNvPr id="9" name="TextBox 8">
            <a:extLst>
              <a:ext uri="{FF2B5EF4-FFF2-40B4-BE49-F238E27FC236}">
                <a16:creationId xmlns:a16="http://schemas.microsoft.com/office/drawing/2014/main" id="{A8559549-7584-3BCD-65E1-7B1F95DBD2FE}"/>
              </a:ext>
            </a:extLst>
          </p:cNvPr>
          <p:cNvSpPr txBox="1"/>
          <p:nvPr/>
        </p:nvSpPr>
        <p:spPr>
          <a:xfrm>
            <a:off x="7980218" y="3848173"/>
            <a:ext cx="1839191" cy="369332"/>
          </a:xfrm>
          <a:prstGeom prst="rect">
            <a:avLst/>
          </a:prstGeom>
          <a:noFill/>
        </p:spPr>
        <p:txBody>
          <a:bodyPr wrap="square" rtlCol="0">
            <a:spAutoFit/>
          </a:bodyPr>
          <a:lstStyle/>
          <a:p>
            <a:r>
              <a:rPr lang="en-IN" b="1" dirty="0">
                <a:solidFill>
                  <a:schemeClr val="accent1">
                    <a:lumMod val="50000"/>
                  </a:schemeClr>
                </a:solidFill>
                <a:latin typeface="Times New Roman" panose="02020603050405020304" pitchFamily="18" charset="0"/>
                <a:cs typeface="Times New Roman" panose="02020603050405020304" pitchFamily="18" charset="0"/>
              </a:rPr>
              <a:t>Result table : </a:t>
            </a:r>
          </a:p>
        </p:txBody>
      </p:sp>
    </p:spTree>
    <p:extLst>
      <p:ext uri="{BB962C8B-B14F-4D97-AF65-F5344CB8AC3E}">
        <p14:creationId xmlns:p14="http://schemas.microsoft.com/office/powerpoint/2010/main" val="30348696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5975A0-216F-91FA-C291-6EE2FDD914EB}"/>
              </a:ext>
            </a:extLst>
          </p:cNvPr>
          <p:cNvSpPr/>
          <p:nvPr/>
        </p:nvSpPr>
        <p:spPr>
          <a:xfrm>
            <a:off x="966355" y="68834"/>
            <a:ext cx="11024754" cy="1063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dirty="0">
                <a:solidFill>
                  <a:schemeClr val="tx1"/>
                </a:solidFill>
                <a:latin typeface="Times New Roman" panose="02020603050405020304" pitchFamily="18" charset="0"/>
                <a:cs typeface="Times New Roman" panose="02020603050405020304" pitchFamily="18" charset="0"/>
              </a:rPr>
              <a:t>EXPLICIT JOINS</a:t>
            </a:r>
          </a:p>
        </p:txBody>
      </p:sp>
      <p:sp>
        <p:nvSpPr>
          <p:cNvPr id="4" name="Rectangle 3">
            <a:extLst>
              <a:ext uri="{FF2B5EF4-FFF2-40B4-BE49-F238E27FC236}">
                <a16:creationId xmlns:a16="http://schemas.microsoft.com/office/drawing/2014/main" id="{37A8CC46-1A9C-479A-D7E3-ECF19510806B}"/>
              </a:ext>
            </a:extLst>
          </p:cNvPr>
          <p:cNvSpPr/>
          <p:nvPr/>
        </p:nvSpPr>
        <p:spPr>
          <a:xfrm>
            <a:off x="88490" y="68833"/>
            <a:ext cx="733310" cy="66859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6000" b="1" dirty="0">
                <a:latin typeface="Times New Roman" panose="02020603050405020304" pitchFamily="18" charset="0"/>
                <a:cs typeface="Times New Roman" panose="02020603050405020304" pitchFamily="18" charset="0"/>
              </a:rPr>
              <a:t>S</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Q</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L</a:t>
            </a:r>
          </a:p>
        </p:txBody>
      </p:sp>
      <p:pic>
        <p:nvPicPr>
          <p:cNvPr id="7" name="Picture 6">
            <a:extLst>
              <a:ext uri="{FF2B5EF4-FFF2-40B4-BE49-F238E27FC236}">
                <a16:creationId xmlns:a16="http://schemas.microsoft.com/office/drawing/2014/main" id="{37FE3B3F-9A7F-37C0-04D4-8D291887AF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3835" y="155813"/>
            <a:ext cx="961802" cy="889817"/>
          </a:xfrm>
          <a:prstGeom prst="rect">
            <a:avLst/>
          </a:prstGeom>
        </p:spPr>
      </p:pic>
      <p:sp>
        <p:nvSpPr>
          <p:cNvPr id="5" name="TextBox 4">
            <a:extLst>
              <a:ext uri="{FF2B5EF4-FFF2-40B4-BE49-F238E27FC236}">
                <a16:creationId xmlns:a16="http://schemas.microsoft.com/office/drawing/2014/main" id="{8E49825D-A146-A9FF-17C8-49D18A639F47}"/>
              </a:ext>
            </a:extLst>
          </p:cNvPr>
          <p:cNvSpPr txBox="1"/>
          <p:nvPr/>
        </p:nvSpPr>
        <p:spPr>
          <a:xfrm>
            <a:off x="966355" y="1219589"/>
            <a:ext cx="9996054" cy="1200329"/>
          </a:xfrm>
          <a:prstGeom prst="rect">
            <a:avLst/>
          </a:prstGeom>
          <a:noFill/>
        </p:spPr>
        <p:txBody>
          <a:bodyPr wrap="square">
            <a:spAutoFit/>
          </a:bodyPr>
          <a:lstStyle/>
          <a:p>
            <a:r>
              <a:rPr lang="en-US" sz="2400" dirty="0">
                <a:solidFill>
                  <a:schemeClr val="bg1"/>
                </a:solidFill>
                <a:latin typeface="Times New Roman" panose="02020603050405020304" pitchFamily="18" charset="0"/>
                <a:cs typeface="Times New Roman" panose="02020603050405020304" pitchFamily="18" charset="0"/>
              </a:rPr>
              <a:t>Explicit joins use the JOIN keyword along with ON to specify the joining condition. This approach is clearer and preferred for complex queries as it separates the join conditions from the filtering conditions.</a:t>
            </a:r>
            <a:endParaRPr lang="en-IN" sz="2400" dirty="0">
              <a:solidFill>
                <a:schemeClr val="bg1"/>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4906B58A-243E-AFEF-9FD7-1189EF64224C}"/>
              </a:ext>
            </a:extLst>
          </p:cNvPr>
          <p:cNvSpPr txBox="1"/>
          <p:nvPr/>
        </p:nvSpPr>
        <p:spPr>
          <a:xfrm>
            <a:off x="1039092" y="2914590"/>
            <a:ext cx="7398327" cy="2862322"/>
          </a:xfrm>
          <a:prstGeom prst="rect">
            <a:avLst/>
          </a:prstGeom>
          <a:noFill/>
        </p:spPr>
        <p:txBody>
          <a:bodyPr wrap="square" rtlCol="0">
            <a:spAutoFit/>
          </a:bodyPr>
          <a:lstStyle/>
          <a:p>
            <a:r>
              <a:rPr lang="en-US" b="1" dirty="0">
                <a:solidFill>
                  <a:schemeClr val="accent1">
                    <a:lumMod val="50000"/>
                  </a:schemeClr>
                </a:solidFill>
                <a:latin typeface="Times New Roman" panose="02020603050405020304" pitchFamily="18" charset="0"/>
                <a:cs typeface="Times New Roman" panose="02020603050405020304" pitchFamily="18" charset="0"/>
              </a:rPr>
              <a:t>Example : </a:t>
            </a:r>
          </a:p>
          <a:p>
            <a:r>
              <a:rPr lang="en-US" dirty="0">
                <a:solidFill>
                  <a:schemeClr val="accent1">
                    <a:lumMod val="50000"/>
                  </a:schemeClr>
                </a:solidFill>
                <a:latin typeface="Times New Roman" panose="02020603050405020304" pitchFamily="18" charset="0"/>
                <a:cs typeface="Times New Roman" panose="02020603050405020304" pitchFamily="18" charset="0"/>
              </a:rPr>
              <a:t>	Fetch all the class name where Music is thought as a subject.</a:t>
            </a:r>
          </a:p>
          <a:p>
            <a:endParaRPr lang="en-US" dirty="0">
              <a:solidFill>
                <a:schemeClr val="accent1">
                  <a:lumMod val="50000"/>
                </a:schemeClr>
              </a:solidFill>
              <a:latin typeface="Times New Roman" panose="02020603050405020304" pitchFamily="18" charset="0"/>
              <a:cs typeface="Times New Roman" panose="02020603050405020304" pitchFamily="18" charset="0"/>
            </a:endParaRPr>
          </a:p>
          <a:p>
            <a:r>
              <a:rPr lang="en-US" b="1" dirty="0">
                <a:solidFill>
                  <a:schemeClr val="accent1">
                    <a:lumMod val="50000"/>
                  </a:schemeClr>
                </a:solidFill>
                <a:latin typeface="Times New Roman" panose="02020603050405020304" pitchFamily="18" charset="0"/>
                <a:cs typeface="Times New Roman" panose="02020603050405020304" pitchFamily="18" charset="0"/>
              </a:rPr>
              <a:t>Query :</a:t>
            </a:r>
          </a:p>
          <a:p>
            <a:r>
              <a:rPr lang="en-US" dirty="0">
                <a:solidFill>
                  <a:schemeClr val="accent3">
                    <a:lumMod val="50000"/>
                  </a:schemeClr>
                </a:solidFill>
                <a:latin typeface="Times New Roman" panose="02020603050405020304" pitchFamily="18" charset="0"/>
                <a:cs typeface="Times New Roman" panose="02020603050405020304" pitchFamily="18" charset="0"/>
              </a:rPr>
              <a:t> </a:t>
            </a:r>
          </a:p>
          <a:p>
            <a:pPr lvl="1"/>
            <a:r>
              <a:rPr lang="en-US" dirty="0">
                <a:solidFill>
                  <a:schemeClr val="accent3">
                    <a:lumMod val="50000"/>
                  </a:schemeClr>
                </a:solidFill>
                <a:latin typeface="Times New Roman" panose="02020603050405020304" pitchFamily="18" charset="0"/>
                <a:cs typeface="Times New Roman" panose="02020603050405020304" pitchFamily="18" charset="0"/>
              </a:rPr>
              <a:t>SELECT C.CLASS_NAME, S.SUBJECT_NAME </a:t>
            </a:r>
          </a:p>
          <a:p>
            <a:pPr lvl="1"/>
            <a:r>
              <a:rPr lang="en-US" dirty="0">
                <a:solidFill>
                  <a:schemeClr val="accent3">
                    <a:lumMod val="50000"/>
                  </a:schemeClr>
                </a:solidFill>
                <a:latin typeface="Times New Roman" panose="02020603050405020304" pitchFamily="18" charset="0"/>
                <a:cs typeface="Times New Roman" panose="02020603050405020304" pitchFamily="18" charset="0"/>
              </a:rPr>
              <a:t>FROM CLASSES C</a:t>
            </a:r>
          </a:p>
          <a:p>
            <a:pPr lvl="1"/>
            <a:r>
              <a:rPr lang="en-US" dirty="0">
                <a:solidFill>
                  <a:schemeClr val="accent3">
                    <a:lumMod val="50000"/>
                  </a:schemeClr>
                </a:solidFill>
                <a:latin typeface="Times New Roman" panose="02020603050405020304" pitchFamily="18" charset="0"/>
                <a:cs typeface="Times New Roman" panose="02020603050405020304" pitchFamily="18" charset="0"/>
              </a:rPr>
              <a:t>JOIN SUBJECTS S 		</a:t>
            </a:r>
          </a:p>
          <a:p>
            <a:pPr lvl="1"/>
            <a:r>
              <a:rPr lang="en-US" dirty="0">
                <a:solidFill>
                  <a:schemeClr val="accent3">
                    <a:lumMod val="50000"/>
                  </a:schemeClr>
                </a:solidFill>
                <a:latin typeface="Times New Roman" panose="02020603050405020304" pitchFamily="18" charset="0"/>
                <a:cs typeface="Times New Roman" panose="02020603050405020304" pitchFamily="18" charset="0"/>
              </a:rPr>
              <a:t>ON C.SUBJECT_ID = S.SUBJECT_ID</a:t>
            </a:r>
          </a:p>
          <a:p>
            <a:pPr lvl="1"/>
            <a:r>
              <a:rPr lang="en-US" dirty="0">
                <a:solidFill>
                  <a:schemeClr val="accent3">
                    <a:lumMod val="50000"/>
                  </a:schemeClr>
                </a:solidFill>
                <a:latin typeface="Times New Roman" panose="02020603050405020304" pitchFamily="18" charset="0"/>
                <a:cs typeface="Times New Roman" panose="02020603050405020304" pitchFamily="18" charset="0"/>
              </a:rPr>
              <a:t>WHERE S.SUBJECT_NAME = "Music";</a:t>
            </a:r>
            <a:endParaRPr lang="en-IN" dirty="0">
              <a:solidFill>
                <a:schemeClr val="accent3">
                  <a:lumMod val="50000"/>
                </a:schemeClr>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EF5C3F4E-1F14-27F0-CF27-E4D4ADB73E8A}"/>
              </a:ext>
            </a:extLst>
          </p:cNvPr>
          <p:cNvPicPr>
            <a:picLocks noChangeAspect="1"/>
          </p:cNvPicPr>
          <p:nvPr/>
        </p:nvPicPr>
        <p:blipFill>
          <a:blip r:embed="rId3"/>
          <a:stretch>
            <a:fillRect/>
          </a:stretch>
        </p:blipFill>
        <p:spPr>
          <a:xfrm>
            <a:off x="8085644" y="4345751"/>
            <a:ext cx="3669936" cy="2330791"/>
          </a:xfrm>
          <a:prstGeom prst="rect">
            <a:avLst/>
          </a:prstGeom>
        </p:spPr>
      </p:pic>
      <p:sp>
        <p:nvSpPr>
          <p:cNvPr id="9" name="TextBox 8">
            <a:extLst>
              <a:ext uri="{FF2B5EF4-FFF2-40B4-BE49-F238E27FC236}">
                <a16:creationId xmlns:a16="http://schemas.microsoft.com/office/drawing/2014/main" id="{A8559549-7584-3BCD-65E1-7B1F95DBD2FE}"/>
              </a:ext>
            </a:extLst>
          </p:cNvPr>
          <p:cNvSpPr txBox="1"/>
          <p:nvPr/>
        </p:nvSpPr>
        <p:spPr>
          <a:xfrm>
            <a:off x="7980218" y="3848173"/>
            <a:ext cx="1839191" cy="369332"/>
          </a:xfrm>
          <a:prstGeom prst="rect">
            <a:avLst/>
          </a:prstGeom>
          <a:noFill/>
        </p:spPr>
        <p:txBody>
          <a:bodyPr wrap="square" rtlCol="0">
            <a:spAutoFit/>
          </a:bodyPr>
          <a:lstStyle/>
          <a:p>
            <a:r>
              <a:rPr lang="en-IN" b="1" dirty="0">
                <a:solidFill>
                  <a:schemeClr val="accent1">
                    <a:lumMod val="50000"/>
                  </a:schemeClr>
                </a:solidFill>
                <a:latin typeface="Times New Roman" panose="02020603050405020304" pitchFamily="18" charset="0"/>
                <a:cs typeface="Times New Roman" panose="02020603050405020304" pitchFamily="18" charset="0"/>
              </a:rPr>
              <a:t>Result table : </a:t>
            </a:r>
          </a:p>
        </p:txBody>
      </p:sp>
    </p:spTree>
    <p:extLst>
      <p:ext uri="{BB962C8B-B14F-4D97-AF65-F5344CB8AC3E}">
        <p14:creationId xmlns:p14="http://schemas.microsoft.com/office/powerpoint/2010/main" val="2606194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A8CC46-1A9C-479A-D7E3-ECF19510806B}"/>
              </a:ext>
            </a:extLst>
          </p:cNvPr>
          <p:cNvSpPr/>
          <p:nvPr/>
        </p:nvSpPr>
        <p:spPr>
          <a:xfrm>
            <a:off x="88490" y="68833"/>
            <a:ext cx="678426" cy="66859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6000" b="1" dirty="0">
                <a:latin typeface="Times New Roman" panose="02020603050405020304" pitchFamily="18" charset="0"/>
                <a:cs typeface="Times New Roman" panose="02020603050405020304" pitchFamily="18" charset="0"/>
              </a:rPr>
              <a:t>S</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Q</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L</a:t>
            </a:r>
          </a:p>
        </p:txBody>
      </p:sp>
      <p:sp>
        <p:nvSpPr>
          <p:cNvPr id="2" name="Arrow: Pentagon 1">
            <a:extLst>
              <a:ext uri="{FF2B5EF4-FFF2-40B4-BE49-F238E27FC236}">
                <a16:creationId xmlns:a16="http://schemas.microsoft.com/office/drawing/2014/main" id="{0F99861E-CA51-183A-DCF7-94D997DA2628}"/>
              </a:ext>
            </a:extLst>
          </p:cNvPr>
          <p:cNvSpPr/>
          <p:nvPr/>
        </p:nvSpPr>
        <p:spPr>
          <a:xfrm>
            <a:off x="1123950" y="2743200"/>
            <a:ext cx="10494428" cy="241069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IN" sz="3600" dirty="0">
                <a:latin typeface="Times New Roman" panose="02020603050405020304" pitchFamily="18" charset="0"/>
                <a:cs typeface="Times New Roman" panose="02020603050405020304" pitchFamily="18" charset="0"/>
              </a:rPr>
              <a:t>Creating the tables in the database.</a:t>
            </a:r>
          </a:p>
          <a:p>
            <a:pPr marL="342900" indent="-342900">
              <a:buFont typeface="+mj-lt"/>
              <a:buAutoNum type="arabicPeriod"/>
            </a:pPr>
            <a:r>
              <a:rPr lang="en-IN" sz="3600" dirty="0">
                <a:latin typeface="Times New Roman" panose="02020603050405020304" pitchFamily="18" charset="0"/>
                <a:cs typeface="Times New Roman" panose="02020603050405020304" pitchFamily="18" charset="0"/>
              </a:rPr>
              <a:t>Inserting values to the tables.</a:t>
            </a:r>
          </a:p>
          <a:p>
            <a:pPr marL="342900" indent="-342900">
              <a:buFont typeface="+mj-lt"/>
              <a:buAutoNum type="arabicPeriod"/>
            </a:pPr>
            <a:r>
              <a:rPr lang="en-IN" sz="3600" dirty="0">
                <a:latin typeface="Times New Roman" panose="02020603050405020304" pitchFamily="18" charset="0"/>
                <a:cs typeface="Times New Roman" panose="02020603050405020304" pitchFamily="18" charset="0"/>
              </a:rPr>
              <a:t>Retrieving the datas from the table.</a:t>
            </a:r>
          </a:p>
        </p:txBody>
      </p:sp>
      <p:sp>
        <p:nvSpPr>
          <p:cNvPr id="3" name="Rectangle: Rounded Corners 2">
            <a:extLst>
              <a:ext uri="{FF2B5EF4-FFF2-40B4-BE49-F238E27FC236}">
                <a16:creationId xmlns:a16="http://schemas.microsoft.com/office/drawing/2014/main" id="{90851903-03F8-1165-9F51-A5FFCFB26396}"/>
              </a:ext>
            </a:extLst>
          </p:cNvPr>
          <p:cNvSpPr/>
          <p:nvPr/>
        </p:nvSpPr>
        <p:spPr>
          <a:xfrm>
            <a:off x="930713" y="68833"/>
            <a:ext cx="10687665" cy="14274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4400" dirty="0">
                <a:latin typeface="Times New Roman" panose="02020603050405020304" pitchFamily="18" charset="0"/>
                <a:cs typeface="Times New Roman" panose="02020603050405020304" pitchFamily="18" charset="0"/>
              </a:rPr>
              <a:t>       NOBLE_SCHOOL DATABASE </a:t>
            </a:r>
          </a:p>
        </p:txBody>
      </p:sp>
      <p:pic>
        <p:nvPicPr>
          <p:cNvPr id="7" name="Picture 6">
            <a:extLst>
              <a:ext uri="{FF2B5EF4-FFF2-40B4-BE49-F238E27FC236}">
                <a16:creationId xmlns:a16="http://schemas.microsoft.com/office/drawing/2014/main" id="{37FE3B3F-9A7F-37C0-04D4-8D291887AF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3092" y="177937"/>
            <a:ext cx="1209249" cy="1209249"/>
          </a:xfrm>
          <a:prstGeom prst="rect">
            <a:avLst/>
          </a:prstGeom>
        </p:spPr>
      </p:pic>
    </p:spTree>
    <p:extLst>
      <p:ext uri="{BB962C8B-B14F-4D97-AF65-F5344CB8AC3E}">
        <p14:creationId xmlns:p14="http://schemas.microsoft.com/office/powerpoint/2010/main" val="27227277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5975A0-216F-91FA-C291-6EE2FDD914EB}"/>
              </a:ext>
            </a:extLst>
          </p:cNvPr>
          <p:cNvSpPr/>
          <p:nvPr/>
        </p:nvSpPr>
        <p:spPr>
          <a:xfrm>
            <a:off x="966355" y="68834"/>
            <a:ext cx="11024754" cy="1063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dirty="0">
                <a:solidFill>
                  <a:schemeClr val="tx1"/>
                </a:solidFill>
                <a:latin typeface="Times New Roman" panose="02020603050405020304" pitchFamily="18" charset="0"/>
                <a:cs typeface="Times New Roman" panose="02020603050405020304" pitchFamily="18" charset="0"/>
              </a:rPr>
              <a:t>TYPES OF EXPLICIT JOINS</a:t>
            </a:r>
          </a:p>
        </p:txBody>
      </p:sp>
      <p:sp>
        <p:nvSpPr>
          <p:cNvPr id="4" name="Rectangle 3">
            <a:extLst>
              <a:ext uri="{FF2B5EF4-FFF2-40B4-BE49-F238E27FC236}">
                <a16:creationId xmlns:a16="http://schemas.microsoft.com/office/drawing/2014/main" id="{37A8CC46-1A9C-479A-D7E3-ECF19510806B}"/>
              </a:ext>
            </a:extLst>
          </p:cNvPr>
          <p:cNvSpPr/>
          <p:nvPr/>
        </p:nvSpPr>
        <p:spPr>
          <a:xfrm>
            <a:off x="88490" y="68833"/>
            <a:ext cx="733310" cy="66859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6000" b="1" dirty="0">
                <a:latin typeface="Times New Roman" panose="02020603050405020304" pitchFamily="18" charset="0"/>
                <a:cs typeface="Times New Roman" panose="02020603050405020304" pitchFamily="18" charset="0"/>
              </a:rPr>
              <a:t>S</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Q</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L</a:t>
            </a:r>
          </a:p>
        </p:txBody>
      </p:sp>
      <p:pic>
        <p:nvPicPr>
          <p:cNvPr id="7" name="Picture 6">
            <a:extLst>
              <a:ext uri="{FF2B5EF4-FFF2-40B4-BE49-F238E27FC236}">
                <a16:creationId xmlns:a16="http://schemas.microsoft.com/office/drawing/2014/main" id="{37FE3B3F-9A7F-37C0-04D4-8D291887AF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3835" y="155813"/>
            <a:ext cx="961802" cy="889817"/>
          </a:xfrm>
          <a:prstGeom prst="rect">
            <a:avLst/>
          </a:prstGeom>
        </p:spPr>
      </p:pic>
      <p:sp>
        <p:nvSpPr>
          <p:cNvPr id="5" name="TextBox 4">
            <a:extLst>
              <a:ext uri="{FF2B5EF4-FFF2-40B4-BE49-F238E27FC236}">
                <a16:creationId xmlns:a16="http://schemas.microsoft.com/office/drawing/2014/main" id="{8E49825D-A146-A9FF-17C8-49D18A639F47}"/>
              </a:ext>
            </a:extLst>
          </p:cNvPr>
          <p:cNvSpPr txBox="1"/>
          <p:nvPr/>
        </p:nvSpPr>
        <p:spPr>
          <a:xfrm>
            <a:off x="1402774" y="1745234"/>
            <a:ext cx="11024754" cy="4708981"/>
          </a:xfrm>
          <a:prstGeom prst="rect">
            <a:avLst/>
          </a:prstGeom>
          <a:noFill/>
        </p:spPr>
        <p:txBody>
          <a:bodyPr wrap="square">
            <a:spAutoFit/>
          </a:bodyPr>
          <a:lstStyle/>
          <a:p>
            <a:pPr marL="457200" indent="-457200">
              <a:buFont typeface="+mj-lt"/>
              <a:buAutoNum type="arabicPeriod"/>
            </a:pPr>
            <a:r>
              <a:rPr lang="en-US" sz="2000" dirty="0">
                <a:solidFill>
                  <a:schemeClr val="bg1"/>
                </a:solidFill>
                <a:latin typeface="Times New Roman" panose="02020603050405020304" pitchFamily="18" charset="0"/>
                <a:cs typeface="Times New Roman" panose="02020603050405020304" pitchFamily="18" charset="0"/>
              </a:rPr>
              <a:t>INNER JOIN		: Retrieves records that have matching values in both tables</a:t>
            </a:r>
          </a:p>
          <a:p>
            <a:pPr marL="457200" indent="-457200">
              <a:buFont typeface="+mj-lt"/>
              <a:buAutoNum type="arabicPeriod"/>
            </a:pPr>
            <a:endParaRPr lang="en-US" sz="2000" dirty="0">
              <a:solidFill>
                <a:schemeClr val="bg1"/>
              </a:solidFill>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000" dirty="0">
                <a:solidFill>
                  <a:schemeClr val="bg1"/>
                </a:solidFill>
                <a:latin typeface="Times New Roman" panose="02020603050405020304" pitchFamily="18" charset="0"/>
                <a:cs typeface="Times New Roman" panose="02020603050405020304" pitchFamily="18" charset="0"/>
              </a:rPr>
              <a:t>LEFT JOIN			: Retrieves all records from the left table and the matched 									         records from the right table. Records from the left table 									         without a match in the right table will have NULL values for 								         the right table columns.</a:t>
            </a:r>
          </a:p>
          <a:p>
            <a:pPr marL="457200" indent="-457200">
              <a:buFont typeface="+mj-lt"/>
              <a:buAutoNum type="arabicPeriod"/>
            </a:pPr>
            <a:endParaRPr lang="en-US" sz="2000" dirty="0">
              <a:solidFill>
                <a:schemeClr val="bg1"/>
              </a:solidFill>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000" dirty="0">
                <a:solidFill>
                  <a:schemeClr val="bg1"/>
                </a:solidFill>
                <a:latin typeface="Times New Roman" panose="02020603050405020304" pitchFamily="18" charset="0"/>
                <a:cs typeface="Times New Roman" panose="02020603050405020304" pitchFamily="18" charset="0"/>
              </a:rPr>
              <a:t>RIGHT JOIN		: Retrieves all records from the right table and the matched 								    	  records from the left table. Records from the right table 									     	  without a match in the left table will have NULL values for the 								  left table columns.</a:t>
            </a:r>
          </a:p>
          <a:p>
            <a:pPr marL="457200" indent="-457200">
              <a:buFont typeface="+mj-lt"/>
              <a:buAutoNum type="arabicPeriod"/>
            </a:pPr>
            <a:endParaRPr lang="en-US" sz="2000" dirty="0">
              <a:solidFill>
                <a:schemeClr val="bg1"/>
              </a:solidFill>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000" dirty="0">
                <a:solidFill>
                  <a:schemeClr val="bg1"/>
                </a:solidFill>
                <a:latin typeface="Times New Roman" panose="02020603050405020304" pitchFamily="18" charset="0"/>
                <a:cs typeface="Times New Roman" panose="02020603050405020304" pitchFamily="18" charset="0"/>
              </a:rPr>
              <a:t>FULL JOIN			: Retrieves records when there is a match in either left or right 								     	  table. Records without a match in the other table will have 									  NULL values for the columns of the table without a match.</a:t>
            </a:r>
            <a:endParaRPr lang="en-IN"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45792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5975A0-216F-91FA-C291-6EE2FDD914EB}"/>
              </a:ext>
            </a:extLst>
          </p:cNvPr>
          <p:cNvSpPr/>
          <p:nvPr/>
        </p:nvSpPr>
        <p:spPr>
          <a:xfrm>
            <a:off x="966355" y="68834"/>
            <a:ext cx="11024754" cy="1063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dirty="0">
                <a:solidFill>
                  <a:schemeClr val="tx1"/>
                </a:solidFill>
                <a:latin typeface="Times New Roman" panose="02020603050405020304" pitchFamily="18" charset="0"/>
                <a:cs typeface="Times New Roman" panose="02020603050405020304" pitchFamily="18" charset="0"/>
              </a:rPr>
              <a:t>INNER JOIN</a:t>
            </a:r>
          </a:p>
        </p:txBody>
      </p:sp>
      <p:sp>
        <p:nvSpPr>
          <p:cNvPr id="4" name="Rectangle 3">
            <a:extLst>
              <a:ext uri="{FF2B5EF4-FFF2-40B4-BE49-F238E27FC236}">
                <a16:creationId xmlns:a16="http://schemas.microsoft.com/office/drawing/2014/main" id="{37A8CC46-1A9C-479A-D7E3-ECF19510806B}"/>
              </a:ext>
            </a:extLst>
          </p:cNvPr>
          <p:cNvSpPr/>
          <p:nvPr/>
        </p:nvSpPr>
        <p:spPr>
          <a:xfrm>
            <a:off x="88490" y="68833"/>
            <a:ext cx="733310" cy="66859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6000" b="1" dirty="0">
                <a:latin typeface="Times New Roman" panose="02020603050405020304" pitchFamily="18" charset="0"/>
                <a:cs typeface="Times New Roman" panose="02020603050405020304" pitchFamily="18" charset="0"/>
              </a:rPr>
              <a:t>S</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Q</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L</a:t>
            </a:r>
          </a:p>
        </p:txBody>
      </p:sp>
      <p:pic>
        <p:nvPicPr>
          <p:cNvPr id="7" name="Picture 6">
            <a:extLst>
              <a:ext uri="{FF2B5EF4-FFF2-40B4-BE49-F238E27FC236}">
                <a16:creationId xmlns:a16="http://schemas.microsoft.com/office/drawing/2014/main" id="{37FE3B3F-9A7F-37C0-04D4-8D291887AF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3835" y="155813"/>
            <a:ext cx="961802" cy="889817"/>
          </a:xfrm>
          <a:prstGeom prst="rect">
            <a:avLst/>
          </a:prstGeom>
        </p:spPr>
      </p:pic>
      <p:sp>
        <p:nvSpPr>
          <p:cNvPr id="5" name="TextBox 4">
            <a:extLst>
              <a:ext uri="{FF2B5EF4-FFF2-40B4-BE49-F238E27FC236}">
                <a16:creationId xmlns:a16="http://schemas.microsoft.com/office/drawing/2014/main" id="{8E49825D-A146-A9FF-17C8-49D18A639F47}"/>
              </a:ext>
            </a:extLst>
          </p:cNvPr>
          <p:cNvSpPr txBox="1"/>
          <p:nvPr/>
        </p:nvSpPr>
        <p:spPr>
          <a:xfrm>
            <a:off x="1132608" y="1366965"/>
            <a:ext cx="7876309" cy="1631216"/>
          </a:xfrm>
          <a:prstGeom prst="rect">
            <a:avLst/>
          </a:prstGeom>
          <a:noFill/>
        </p:spPr>
        <p:txBody>
          <a:bodyPr wrap="square">
            <a:spAutoFit/>
          </a:bodyPr>
          <a:lstStyle/>
          <a:p>
            <a:pPr marL="342900" indent="-34290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An INNER JOIN returns only the matching rows from both tables.</a:t>
            </a:r>
          </a:p>
          <a:p>
            <a:pPr marL="342900" indent="-34290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It uses the ON keyword to specify the join condition.</a:t>
            </a:r>
          </a:p>
          <a:p>
            <a:pPr marL="342900" indent="-34290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Inner Join can be represented as either "JOIN" or as "INNER JOIN". Both are correct and mean the same.</a:t>
            </a:r>
          </a:p>
          <a:p>
            <a:pPr marL="342900" indent="-34290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Resulting rows = Intersection of rows from </a:t>
            </a:r>
            <a:r>
              <a:rPr lang="en-US" sz="2000" dirty="0" err="1">
                <a:solidFill>
                  <a:schemeClr val="bg1"/>
                </a:solidFill>
                <a:latin typeface="Times New Roman" panose="02020603050405020304" pitchFamily="18" charset="0"/>
                <a:cs typeface="Times New Roman" panose="02020603050405020304" pitchFamily="18" charset="0"/>
              </a:rPr>
              <a:t>TableA</a:t>
            </a:r>
            <a:r>
              <a:rPr lang="en-US" sz="2000" dirty="0">
                <a:solidFill>
                  <a:schemeClr val="bg1"/>
                </a:solidFill>
                <a:latin typeface="Times New Roman" panose="02020603050405020304" pitchFamily="18" charset="0"/>
                <a:cs typeface="Times New Roman" panose="02020603050405020304" pitchFamily="18" charset="0"/>
              </a:rPr>
              <a:t> and </a:t>
            </a:r>
            <a:r>
              <a:rPr lang="en-US" sz="2000" dirty="0" err="1">
                <a:solidFill>
                  <a:schemeClr val="bg1"/>
                </a:solidFill>
                <a:latin typeface="Times New Roman" panose="02020603050405020304" pitchFamily="18" charset="0"/>
                <a:cs typeface="Times New Roman" panose="02020603050405020304" pitchFamily="18" charset="0"/>
              </a:rPr>
              <a:t>TableB</a:t>
            </a:r>
            <a:r>
              <a:rPr lang="en-US" sz="2000" dirty="0">
                <a:solidFill>
                  <a:schemeClr val="bg1"/>
                </a:solidFill>
                <a:latin typeface="Times New Roman" panose="02020603050405020304" pitchFamily="18" charset="0"/>
                <a:cs typeface="Times New Roman" panose="02020603050405020304" pitchFamily="18" charset="0"/>
              </a:rPr>
              <a:t>.</a:t>
            </a:r>
          </a:p>
        </p:txBody>
      </p:sp>
      <p:pic>
        <p:nvPicPr>
          <p:cNvPr id="12" name="Picture 11">
            <a:extLst>
              <a:ext uri="{FF2B5EF4-FFF2-40B4-BE49-F238E27FC236}">
                <a16:creationId xmlns:a16="http://schemas.microsoft.com/office/drawing/2014/main" id="{CBE5F208-FF64-8661-D0A8-15C02D21B5BB}"/>
              </a:ext>
            </a:extLst>
          </p:cNvPr>
          <p:cNvPicPr>
            <a:picLocks noChangeAspect="1"/>
          </p:cNvPicPr>
          <p:nvPr/>
        </p:nvPicPr>
        <p:blipFill rotWithShape="1">
          <a:blip r:embed="rId3">
            <a:extLst>
              <a:ext uri="{28A0092B-C50C-407E-A947-70E740481C1C}">
                <a14:useLocalDpi xmlns:a14="http://schemas.microsoft.com/office/drawing/2010/main" val="0"/>
              </a:ext>
            </a:extLst>
          </a:blip>
          <a:srcRect l="12660" t="17366" r="61297" b="42074"/>
          <a:stretch/>
        </p:blipFill>
        <p:spPr>
          <a:xfrm>
            <a:off x="9037730" y="1593273"/>
            <a:ext cx="2953379" cy="1828801"/>
          </a:xfrm>
          <a:prstGeom prst="rect">
            <a:avLst/>
          </a:prstGeom>
        </p:spPr>
      </p:pic>
      <p:pic>
        <p:nvPicPr>
          <p:cNvPr id="18" name="Picture 17">
            <a:extLst>
              <a:ext uri="{FF2B5EF4-FFF2-40B4-BE49-F238E27FC236}">
                <a16:creationId xmlns:a16="http://schemas.microsoft.com/office/drawing/2014/main" id="{667B63B0-B10B-20A6-A92D-8BFCAC9E4E5C}"/>
              </a:ext>
            </a:extLst>
          </p:cNvPr>
          <p:cNvPicPr>
            <a:picLocks noChangeAspect="1"/>
          </p:cNvPicPr>
          <p:nvPr/>
        </p:nvPicPr>
        <p:blipFill>
          <a:blip r:embed="rId4"/>
          <a:stretch>
            <a:fillRect/>
          </a:stretch>
        </p:blipFill>
        <p:spPr>
          <a:xfrm>
            <a:off x="9037730" y="3882737"/>
            <a:ext cx="2953378" cy="2872024"/>
          </a:xfrm>
          <a:prstGeom prst="rect">
            <a:avLst/>
          </a:prstGeom>
        </p:spPr>
      </p:pic>
      <p:sp>
        <p:nvSpPr>
          <p:cNvPr id="20" name="TextBox 19">
            <a:extLst>
              <a:ext uri="{FF2B5EF4-FFF2-40B4-BE49-F238E27FC236}">
                <a16:creationId xmlns:a16="http://schemas.microsoft.com/office/drawing/2014/main" id="{84EE0298-477F-F978-2E72-73500BFE3ABD}"/>
              </a:ext>
            </a:extLst>
          </p:cNvPr>
          <p:cNvSpPr txBox="1"/>
          <p:nvPr/>
        </p:nvSpPr>
        <p:spPr>
          <a:xfrm>
            <a:off x="821800" y="4047035"/>
            <a:ext cx="7482620" cy="1846659"/>
          </a:xfrm>
          <a:prstGeom prst="rect">
            <a:avLst/>
          </a:prstGeom>
          <a:noFill/>
        </p:spPr>
        <p:txBody>
          <a:bodyPr wrap="square">
            <a:spAutoFit/>
          </a:bodyPr>
          <a:lstStyle>
            <a:defPPr>
              <a:defRPr lang="en-US"/>
            </a:defPPr>
            <a:lvl1pPr marL="342900" indent="-342900">
              <a:buFont typeface="Arial" panose="020B0604020202020204" pitchFamily="34" charset="0"/>
              <a:buChar char="•"/>
              <a:defRPr sz="2000">
                <a:solidFill>
                  <a:schemeClr val="bg1"/>
                </a:solidFill>
                <a:latin typeface="Times New Roman" panose="02020603050405020304" pitchFamily="18" charset="0"/>
                <a:cs typeface="Times New Roman" panose="02020603050405020304" pitchFamily="18" charset="0"/>
              </a:defRPr>
            </a:lvl1pPr>
          </a:lstStyle>
          <a:p>
            <a:pPr marL="0" indent="0">
              <a:buNone/>
            </a:pPr>
            <a:r>
              <a:rPr lang="en-US" sz="1800" dirty="0">
                <a:solidFill>
                  <a:schemeClr val="accent1">
                    <a:lumMod val="50000"/>
                  </a:schemeClr>
                </a:solidFill>
              </a:rPr>
              <a:t>Query : </a:t>
            </a:r>
          </a:p>
          <a:p>
            <a:pPr marL="571500" lvl="2"/>
            <a:r>
              <a:rPr lang="en-US" sz="1600" dirty="0">
                <a:solidFill>
                  <a:schemeClr val="accent1">
                    <a:lumMod val="50000"/>
                  </a:schemeClr>
                </a:solidFill>
                <a:latin typeface="Times New Roman" panose="02020603050405020304" pitchFamily="18" charset="0"/>
                <a:cs typeface="Times New Roman" panose="02020603050405020304" pitchFamily="18" charset="0"/>
              </a:rPr>
              <a:t>SELECT S.STAFF_ID, </a:t>
            </a:r>
          </a:p>
          <a:p>
            <a:pPr marL="571500" lvl="2"/>
            <a:r>
              <a:rPr lang="en-US" sz="1600" dirty="0">
                <a:solidFill>
                  <a:schemeClr val="accent1">
                    <a:lumMod val="50000"/>
                  </a:schemeClr>
                </a:solidFill>
                <a:latin typeface="Times New Roman" panose="02020603050405020304" pitchFamily="18" charset="0"/>
                <a:cs typeface="Times New Roman" panose="02020603050405020304" pitchFamily="18" charset="0"/>
              </a:rPr>
              <a:t>                CONCAT(S.FIRST_NAME," ",S.LAST_NAME) AS FULL_NAME,                                                 </a:t>
            </a:r>
          </a:p>
          <a:p>
            <a:pPr marL="571500" lvl="2"/>
            <a:r>
              <a:rPr lang="en-US" sz="1600" dirty="0">
                <a:solidFill>
                  <a:schemeClr val="accent1">
                    <a:lumMod val="50000"/>
                  </a:schemeClr>
                </a:solidFill>
                <a:latin typeface="Times New Roman" panose="02020603050405020304" pitchFamily="18" charset="0"/>
                <a:cs typeface="Times New Roman" panose="02020603050405020304" pitchFamily="18" charset="0"/>
              </a:rPr>
              <a:t>                 SAL.SALARY</a:t>
            </a:r>
          </a:p>
          <a:p>
            <a:pPr marL="571500" lvl="2"/>
            <a:r>
              <a:rPr lang="en-US" sz="1600" dirty="0">
                <a:solidFill>
                  <a:schemeClr val="accent1">
                    <a:lumMod val="50000"/>
                  </a:schemeClr>
                </a:solidFill>
                <a:latin typeface="Times New Roman" panose="02020603050405020304" pitchFamily="18" charset="0"/>
                <a:cs typeface="Times New Roman" panose="02020603050405020304" pitchFamily="18" charset="0"/>
              </a:rPr>
              <a:t>FROM STAFF S</a:t>
            </a:r>
          </a:p>
          <a:p>
            <a:pPr marL="571500" lvl="2"/>
            <a:r>
              <a:rPr lang="en-US" sz="1600" dirty="0">
                <a:solidFill>
                  <a:schemeClr val="accent1">
                    <a:lumMod val="50000"/>
                  </a:schemeClr>
                </a:solidFill>
                <a:latin typeface="Times New Roman" panose="02020603050405020304" pitchFamily="18" charset="0"/>
                <a:cs typeface="Times New Roman" panose="02020603050405020304" pitchFamily="18" charset="0"/>
              </a:rPr>
              <a:t>JOIN STAFF_SALARY SAL</a:t>
            </a:r>
          </a:p>
          <a:p>
            <a:pPr marL="571500" lvl="2"/>
            <a:r>
              <a:rPr lang="en-US" sz="1600" dirty="0">
                <a:solidFill>
                  <a:schemeClr val="accent1">
                    <a:lumMod val="50000"/>
                  </a:schemeClr>
                </a:solidFill>
                <a:latin typeface="Times New Roman" panose="02020603050405020304" pitchFamily="18" charset="0"/>
                <a:cs typeface="Times New Roman" panose="02020603050405020304" pitchFamily="18" charset="0"/>
              </a:rPr>
              <a:t>ON S.STAFF_ID = SAL.STAFF_ID;</a:t>
            </a:r>
            <a:endParaRPr lang="en-IN" sz="16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0F85825C-6B04-8B23-9053-FEFA3778DDA4}"/>
              </a:ext>
            </a:extLst>
          </p:cNvPr>
          <p:cNvSpPr txBox="1"/>
          <p:nvPr/>
        </p:nvSpPr>
        <p:spPr>
          <a:xfrm>
            <a:off x="821800" y="3123705"/>
            <a:ext cx="7626009" cy="923330"/>
          </a:xfrm>
          <a:prstGeom prst="rect">
            <a:avLst/>
          </a:prstGeom>
          <a:noFill/>
        </p:spPr>
        <p:txBody>
          <a:bodyPr wrap="square">
            <a:spAutoFit/>
          </a:bodyPr>
          <a:lstStyle>
            <a:defPPr>
              <a:defRPr lang="en-US"/>
            </a:defPPr>
            <a:lvl1pPr marL="342900" indent="-342900">
              <a:buFont typeface="Arial" panose="020B0604020202020204" pitchFamily="34" charset="0"/>
              <a:buChar char="•"/>
              <a:defRPr sz="2000">
                <a:solidFill>
                  <a:schemeClr val="bg1"/>
                </a:solidFill>
                <a:latin typeface="Times New Roman" panose="02020603050405020304" pitchFamily="18" charset="0"/>
                <a:cs typeface="Times New Roman" panose="02020603050405020304" pitchFamily="18" charset="0"/>
              </a:defRPr>
            </a:lvl1pPr>
          </a:lstStyle>
          <a:p>
            <a:pPr marL="0" indent="0">
              <a:buNone/>
            </a:pPr>
            <a:r>
              <a:rPr lang="en-US" sz="1800" dirty="0">
                <a:solidFill>
                  <a:schemeClr val="bg1">
                    <a:lumMod val="95000"/>
                    <a:lumOff val="5000"/>
                  </a:schemeClr>
                </a:solidFill>
              </a:rPr>
              <a:t>Example :</a:t>
            </a:r>
          </a:p>
          <a:p>
            <a:pPr marL="0" indent="0">
              <a:buNone/>
            </a:pPr>
            <a:r>
              <a:rPr lang="en-US" sz="1800" dirty="0">
                <a:solidFill>
                  <a:schemeClr val="bg1">
                    <a:lumMod val="95000"/>
                    <a:lumOff val="5000"/>
                  </a:schemeClr>
                </a:solidFill>
              </a:rPr>
              <a:t>Fetch the details of the those staff who have matching records in STAFF_SALARY table.</a:t>
            </a:r>
          </a:p>
        </p:txBody>
      </p:sp>
      <p:sp>
        <p:nvSpPr>
          <p:cNvPr id="22" name="TextBox 21">
            <a:extLst>
              <a:ext uri="{FF2B5EF4-FFF2-40B4-BE49-F238E27FC236}">
                <a16:creationId xmlns:a16="http://schemas.microsoft.com/office/drawing/2014/main" id="{DBF1B3FC-7062-DB86-2B8F-CCA0DB3A39F9}"/>
              </a:ext>
            </a:extLst>
          </p:cNvPr>
          <p:cNvSpPr txBox="1"/>
          <p:nvPr/>
        </p:nvSpPr>
        <p:spPr>
          <a:xfrm>
            <a:off x="821800" y="6169986"/>
            <a:ext cx="7482620" cy="584775"/>
          </a:xfrm>
          <a:prstGeom prst="rect">
            <a:avLst/>
          </a:prstGeom>
          <a:noFill/>
        </p:spPr>
        <p:txBody>
          <a:bodyPr wrap="square">
            <a:spAutoFit/>
          </a:bodyPr>
          <a:lstStyle>
            <a:defPPr>
              <a:defRPr lang="en-US"/>
            </a:defPPr>
            <a:lvl1pPr marL="342900" indent="-342900">
              <a:buFont typeface="Arial" panose="020B0604020202020204" pitchFamily="34" charset="0"/>
              <a:buChar char="•"/>
              <a:defRPr sz="2000">
                <a:solidFill>
                  <a:schemeClr val="bg1"/>
                </a:solidFill>
                <a:latin typeface="Times New Roman" panose="02020603050405020304" pitchFamily="18" charset="0"/>
                <a:cs typeface="Times New Roman" panose="02020603050405020304" pitchFamily="18" charset="0"/>
              </a:defRPr>
            </a:lvl1pPr>
          </a:lstStyle>
          <a:p>
            <a:pPr marL="0" indent="0">
              <a:buNone/>
            </a:pPr>
            <a:r>
              <a:rPr lang="en-IN" sz="1600" dirty="0">
                <a:solidFill>
                  <a:schemeClr val="bg1">
                    <a:lumMod val="95000"/>
                    <a:lumOff val="5000"/>
                  </a:schemeClr>
                </a:solidFill>
              </a:rPr>
              <a:t>Here we fetched the </a:t>
            </a:r>
            <a:r>
              <a:rPr lang="en-IN" sz="1600" dirty="0" err="1">
                <a:solidFill>
                  <a:schemeClr val="bg1">
                    <a:lumMod val="95000"/>
                    <a:lumOff val="5000"/>
                  </a:schemeClr>
                </a:solidFill>
              </a:rPr>
              <a:t>staff_id</a:t>
            </a:r>
            <a:r>
              <a:rPr lang="en-IN" sz="1600" dirty="0">
                <a:solidFill>
                  <a:schemeClr val="bg1">
                    <a:lumMod val="95000"/>
                    <a:lumOff val="5000"/>
                  </a:schemeClr>
                </a:solidFill>
              </a:rPr>
              <a:t> and name of the staff from STAFF table and </a:t>
            </a:r>
          </a:p>
          <a:p>
            <a:pPr marL="0" indent="0">
              <a:buNone/>
            </a:pPr>
            <a:r>
              <a:rPr lang="en-IN" sz="1600" dirty="0">
                <a:solidFill>
                  <a:schemeClr val="bg1">
                    <a:lumMod val="95000"/>
                    <a:lumOff val="5000"/>
                  </a:schemeClr>
                </a:solidFill>
              </a:rPr>
              <a:t>salary from the STAFF_SALARY table by joining the 2 tables using the matching rows</a:t>
            </a:r>
          </a:p>
        </p:txBody>
      </p:sp>
    </p:spTree>
    <p:extLst>
      <p:ext uri="{BB962C8B-B14F-4D97-AF65-F5344CB8AC3E}">
        <p14:creationId xmlns:p14="http://schemas.microsoft.com/office/powerpoint/2010/main" val="5517011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5975A0-216F-91FA-C291-6EE2FDD914EB}"/>
              </a:ext>
            </a:extLst>
          </p:cNvPr>
          <p:cNvSpPr/>
          <p:nvPr/>
        </p:nvSpPr>
        <p:spPr>
          <a:xfrm>
            <a:off x="966355" y="68834"/>
            <a:ext cx="11024754" cy="1063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dirty="0">
                <a:solidFill>
                  <a:schemeClr val="tx1"/>
                </a:solidFill>
                <a:latin typeface="Times New Roman" panose="02020603050405020304" pitchFamily="18" charset="0"/>
                <a:cs typeface="Times New Roman" panose="02020603050405020304" pitchFamily="18" charset="0"/>
              </a:rPr>
              <a:t>LEFT JOIN (</a:t>
            </a:r>
            <a:r>
              <a:rPr lang="en-US" sz="3600" dirty="0">
                <a:solidFill>
                  <a:schemeClr val="tx1"/>
                </a:solidFill>
                <a:latin typeface="Times New Roman" panose="02020603050405020304" pitchFamily="18" charset="0"/>
                <a:cs typeface="Times New Roman" panose="02020603050405020304" pitchFamily="18" charset="0"/>
              </a:rPr>
              <a:t>LEFT OUTER JOIN)</a:t>
            </a:r>
            <a:endParaRPr lang="en-IN" sz="3600" dirty="0">
              <a:solidFill>
                <a:schemeClr val="tx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37A8CC46-1A9C-479A-D7E3-ECF19510806B}"/>
              </a:ext>
            </a:extLst>
          </p:cNvPr>
          <p:cNvSpPr/>
          <p:nvPr/>
        </p:nvSpPr>
        <p:spPr>
          <a:xfrm>
            <a:off x="88490" y="68833"/>
            <a:ext cx="733310" cy="66859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6000" b="1" dirty="0">
                <a:latin typeface="Times New Roman" panose="02020603050405020304" pitchFamily="18" charset="0"/>
                <a:cs typeface="Times New Roman" panose="02020603050405020304" pitchFamily="18" charset="0"/>
              </a:rPr>
              <a:t>S</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Q</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L</a:t>
            </a:r>
          </a:p>
        </p:txBody>
      </p:sp>
      <p:pic>
        <p:nvPicPr>
          <p:cNvPr id="7" name="Picture 6">
            <a:extLst>
              <a:ext uri="{FF2B5EF4-FFF2-40B4-BE49-F238E27FC236}">
                <a16:creationId xmlns:a16="http://schemas.microsoft.com/office/drawing/2014/main" id="{37FE3B3F-9A7F-37C0-04D4-8D291887AF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3835" y="155813"/>
            <a:ext cx="961802" cy="889817"/>
          </a:xfrm>
          <a:prstGeom prst="rect">
            <a:avLst/>
          </a:prstGeom>
        </p:spPr>
      </p:pic>
      <p:sp>
        <p:nvSpPr>
          <p:cNvPr id="5" name="TextBox 4">
            <a:extLst>
              <a:ext uri="{FF2B5EF4-FFF2-40B4-BE49-F238E27FC236}">
                <a16:creationId xmlns:a16="http://schemas.microsoft.com/office/drawing/2014/main" id="{8E49825D-A146-A9FF-17C8-49D18A639F47}"/>
              </a:ext>
            </a:extLst>
          </p:cNvPr>
          <p:cNvSpPr txBox="1"/>
          <p:nvPr/>
        </p:nvSpPr>
        <p:spPr>
          <a:xfrm>
            <a:off x="1257759" y="1593273"/>
            <a:ext cx="7876309" cy="1631216"/>
          </a:xfrm>
          <a:prstGeom prst="rect">
            <a:avLst/>
          </a:prstGeom>
          <a:noFill/>
        </p:spPr>
        <p:txBody>
          <a:bodyPr wrap="square">
            <a:spAutoFit/>
          </a:bodyPr>
          <a:lstStyle/>
          <a:p>
            <a:pPr marL="342900" indent="-34290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A LEFT JOIN returns all rows from the left table and matching rows from the right table.</a:t>
            </a:r>
          </a:p>
          <a:p>
            <a:pPr marL="342900" indent="-34290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If there’s no match in the right table, it fills with null values.</a:t>
            </a:r>
          </a:p>
          <a:p>
            <a:pPr marL="342900" indent="-34290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Resulting rows = All rows from </a:t>
            </a:r>
            <a:r>
              <a:rPr lang="en-US" sz="2000" dirty="0" err="1">
                <a:solidFill>
                  <a:schemeClr val="bg1"/>
                </a:solidFill>
                <a:latin typeface="Times New Roman" panose="02020603050405020304" pitchFamily="18" charset="0"/>
                <a:cs typeface="Times New Roman" panose="02020603050405020304" pitchFamily="18" charset="0"/>
              </a:rPr>
              <a:t>TableA</a:t>
            </a:r>
            <a:r>
              <a:rPr lang="en-US" sz="2000" dirty="0">
                <a:solidFill>
                  <a:schemeClr val="bg1"/>
                </a:solidFill>
                <a:latin typeface="Times New Roman" panose="02020603050405020304" pitchFamily="18" charset="0"/>
                <a:cs typeface="Times New Roman" panose="02020603050405020304" pitchFamily="18" charset="0"/>
              </a:rPr>
              <a:t> + Matching rows from </a:t>
            </a:r>
            <a:r>
              <a:rPr lang="en-US" sz="2000" dirty="0" err="1">
                <a:solidFill>
                  <a:schemeClr val="bg1"/>
                </a:solidFill>
                <a:latin typeface="Times New Roman" panose="02020603050405020304" pitchFamily="18" charset="0"/>
                <a:cs typeface="Times New Roman" panose="02020603050405020304" pitchFamily="18" charset="0"/>
              </a:rPr>
              <a:t>TableB</a:t>
            </a:r>
            <a:r>
              <a:rPr lang="en-US" sz="2000" dirty="0">
                <a:solidFill>
                  <a:schemeClr val="bg1"/>
                </a:solidFill>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endParaRPr lang="en-IN" sz="2000" dirty="0">
              <a:solidFill>
                <a:schemeClr val="bg1"/>
              </a:solidFill>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84EE0298-477F-F978-2E72-73500BFE3ABD}"/>
              </a:ext>
            </a:extLst>
          </p:cNvPr>
          <p:cNvSpPr txBox="1"/>
          <p:nvPr/>
        </p:nvSpPr>
        <p:spPr>
          <a:xfrm>
            <a:off x="821800" y="4144620"/>
            <a:ext cx="7482620" cy="1846659"/>
          </a:xfrm>
          <a:prstGeom prst="rect">
            <a:avLst/>
          </a:prstGeom>
          <a:noFill/>
        </p:spPr>
        <p:txBody>
          <a:bodyPr wrap="square">
            <a:spAutoFit/>
          </a:bodyPr>
          <a:lstStyle>
            <a:defPPr>
              <a:defRPr lang="en-US"/>
            </a:defPPr>
            <a:lvl1pPr marL="342900" indent="-342900">
              <a:buFont typeface="Arial" panose="020B0604020202020204" pitchFamily="34" charset="0"/>
              <a:buChar char="•"/>
              <a:defRPr sz="2000">
                <a:solidFill>
                  <a:schemeClr val="bg1"/>
                </a:solidFill>
                <a:latin typeface="Times New Roman" panose="02020603050405020304" pitchFamily="18" charset="0"/>
                <a:cs typeface="Times New Roman" panose="02020603050405020304" pitchFamily="18" charset="0"/>
              </a:defRPr>
            </a:lvl1pPr>
          </a:lstStyle>
          <a:p>
            <a:pPr marL="0" indent="0">
              <a:buNone/>
            </a:pPr>
            <a:r>
              <a:rPr lang="en-US" sz="1800" dirty="0">
                <a:solidFill>
                  <a:schemeClr val="accent1">
                    <a:lumMod val="50000"/>
                  </a:schemeClr>
                </a:solidFill>
              </a:rPr>
              <a:t>Query : </a:t>
            </a:r>
          </a:p>
          <a:p>
            <a:pPr marL="571500" lvl="2"/>
            <a:r>
              <a:rPr lang="en-US" sz="1600" dirty="0">
                <a:solidFill>
                  <a:schemeClr val="accent1">
                    <a:lumMod val="50000"/>
                  </a:schemeClr>
                </a:solidFill>
                <a:latin typeface="Times New Roman" panose="02020603050405020304" pitchFamily="18" charset="0"/>
                <a:cs typeface="Times New Roman" panose="02020603050405020304" pitchFamily="18" charset="0"/>
              </a:rPr>
              <a:t>SELECT S.STAFF_ID, </a:t>
            </a:r>
          </a:p>
          <a:p>
            <a:pPr marL="571500" lvl="2"/>
            <a:r>
              <a:rPr lang="en-US" sz="1600" dirty="0">
                <a:solidFill>
                  <a:schemeClr val="accent1">
                    <a:lumMod val="50000"/>
                  </a:schemeClr>
                </a:solidFill>
                <a:latin typeface="Times New Roman" panose="02020603050405020304" pitchFamily="18" charset="0"/>
                <a:cs typeface="Times New Roman" panose="02020603050405020304" pitchFamily="18" charset="0"/>
              </a:rPr>
              <a:t>		CONCAT(S.FIRST_NAME," ",S.LAST_NAME) AS FULL_NAME, 		SAL.SALARY</a:t>
            </a:r>
          </a:p>
          <a:p>
            <a:pPr marL="571500" lvl="2"/>
            <a:r>
              <a:rPr lang="en-US" sz="1600" dirty="0">
                <a:solidFill>
                  <a:schemeClr val="accent1">
                    <a:lumMod val="50000"/>
                  </a:schemeClr>
                </a:solidFill>
                <a:latin typeface="Times New Roman" panose="02020603050405020304" pitchFamily="18" charset="0"/>
                <a:cs typeface="Times New Roman" panose="02020603050405020304" pitchFamily="18" charset="0"/>
              </a:rPr>
              <a:t>FROM STAFF S</a:t>
            </a:r>
          </a:p>
          <a:p>
            <a:pPr marL="571500" lvl="2"/>
            <a:r>
              <a:rPr lang="en-US" sz="1600" dirty="0">
                <a:solidFill>
                  <a:schemeClr val="accent1">
                    <a:lumMod val="50000"/>
                  </a:schemeClr>
                </a:solidFill>
                <a:latin typeface="Times New Roman" panose="02020603050405020304" pitchFamily="18" charset="0"/>
                <a:cs typeface="Times New Roman" panose="02020603050405020304" pitchFamily="18" charset="0"/>
              </a:rPr>
              <a:t>LEFT JOIN STAFF_SALARY SAL</a:t>
            </a:r>
          </a:p>
          <a:p>
            <a:pPr marL="571500" lvl="2"/>
            <a:r>
              <a:rPr lang="en-US" sz="1600" dirty="0">
                <a:solidFill>
                  <a:schemeClr val="accent1">
                    <a:lumMod val="50000"/>
                  </a:schemeClr>
                </a:solidFill>
                <a:latin typeface="Times New Roman" panose="02020603050405020304" pitchFamily="18" charset="0"/>
                <a:cs typeface="Times New Roman" panose="02020603050405020304" pitchFamily="18" charset="0"/>
              </a:rPr>
              <a:t>ON S.STAFF_ID = SAL.STAFF_ID;</a:t>
            </a:r>
            <a:endParaRPr lang="en-IN" sz="16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0F85825C-6B04-8B23-9053-FEFA3778DDA4}"/>
              </a:ext>
            </a:extLst>
          </p:cNvPr>
          <p:cNvSpPr txBox="1"/>
          <p:nvPr/>
        </p:nvSpPr>
        <p:spPr>
          <a:xfrm>
            <a:off x="821800" y="3171847"/>
            <a:ext cx="7482620" cy="923330"/>
          </a:xfrm>
          <a:prstGeom prst="rect">
            <a:avLst/>
          </a:prstGeom>
          <a:noFill/>
        </p:spPr>
        <p:txBody>
          <a:bodyPr wrap="square">
            <a:spAutoFit/>
          </a:bodyPr>
          <a:lstStyle>
            <a:defPPr>
              <a:defRPr lang="en-US"/>
            </a:defPPr>
            <a:lvl1pPr marL="342900" indent="-342900">
              <a:buFont typeface="Arial" panose="020B0604020202020204" pitchFamily="34" charset="0"/>
              <a:buChar char="•"/>
              <a:defRPr sz="2000">
                <a:solidFill>
                  <a:schemeClr val="bg1"/>
                </a:solidFill>
                <a:latin typeface="Times New Roman" panose="02020603050405020304" pitchFamily="18" charset="0"/>
                <a:cs typeface="Times New Roman" panose="02020603050405020304" pitchFamily="18" charset="0"/>
              </a:defRPr>
            </a:lvl1pPr>
          </a:lstStyle>
          <a:p>
            <a:pPr marL="0" indent="0">
              <a:buNone/>
            </a:pPr>
            <a:r>
              <a:rPr lang="en-US" sz="1800" dirty="0">
                <a:solidFill>
                  <a:schemeClr val="bg1">
                    <a:lumMod val="95000"/>
                    <a:lumOff val="5000"/>
                  </a:schemeClr>
                </a:solidFill>
              </a:rPr>
              <a:t>Example :</a:t>
            </a:r>
          </a:p>
          <a:p>
            <a:pPr marL="0" indent="0">
              <a:buNone/>
            </a:pPr>
            <a:r>
              <a:rPr lang="en-US" sz="1800" dirty="0">
                <a:solidFill>
                  <a:schemeClr val="bg1">
                    <a:lumMod val="95000"/>
                    <a:lumOff val="5000"/>
                  </a:schemeClr>
                </a:solidFill>
              </a:rPr>
              <a:t>Fetch the details of the staff from STAFF table and their matching salary from STAFF_SALARY table.</a:t>
            </a:r>
          </a:p>
        </p:txBody>
      </p:sp>
      <p:sp>
        <p:nvSpPr>
          <p:cNvPr id="22" name="TextBox 21">
            <a:extLst>
              <a:ext uri="{FF2B5EF4-FFF2-40B4-BE49-F238E27FC236}">
                <a16:creationId xmlns:a16="http://schemas.microsoft.com/office/drawing/2014/main" id="{DBF1B3FC-7062-DB86-2B8F-CCA0DB3A39F9}"/>
              </a:ext>
            </a:extLst>
          </p:cNvPr>
          <p:cNvSpPr txBox="1"/>
          <p:nvPr/>
        </p:nvSpPr>
        <p:spPr>
          <a:xfrm>
            <a:off x="821799" y="6169986"/>
            <a:ext cx="7876309" cy="584775"/>
          </a:xfrm>
          <a:prstGeom prst="rect">
            <a:avLst/>
          </a:prstGeom>
          <a:noFill/>
        </p:spPr>
        <p:txBody>
          <a:bodyPr wrap="square">
            <a:spAutoFit/>
          </a:bodyPr>
          <a:lstStyle>
            <a:defPPr>
              <a:defRPr lang="en-US"/>
            </a:defPPr>
            <a:lvl1pPr marL="342900" indent="-342900">
              <a:buFont typeface="Arial" panose="020B0604020202020204" pitchFamily="34" charset="0"/>
              <a:buChar char="•"/>
              <a:defRPr sz="2000">
                <a:solidFill>
                  <a:schemeClr val="bg1"/>
                </a:solidFill>
                <a:latin typeface="Times New Roman" panose="02020603050405020304" pitchFamily="18" charset="0"/>
                <a:cs typeface="Times New Roman" panose="02020603050405020304" pitchFamily="18" charset="0"/>
              </a:defRPr>
            </a:lvl1pPr>
          </a:lstStyle>
          <a:p>
            <a:pPr marL="0" indent="0">
              <a:buNone/>
            </a:pPr>
            <a:r>
              <a:rPr lang="en-IN" sz="1600" dirty="0">
                <a:solidFill>
                  <a:schemeClr val="bg1">
                    <a:lumMod val="95000"/>
                    <a:lumOff val="5000"/>
                  </a:schemeClr>
                </a:solidFill>
              </a:rPr>
              <a:t>Here for the staffs who don’t have matching rows in STAFF_SALARY table was filled with NULL values.</a:t>
            </a:r>
          </a:p>
        </p:txBody>
      </p:sp>
      <p:pic>
        <p:nvPicPr>
          <p:cNvPr id="3" name="Picture 2">
            <a:extLst>
              <a:ext uri="{FF2B5EF4-FFF2-40B4-BE49-F238E27FC236}">
                <a16:creationId xmlns:a16="http://schemas.microsoft.com/office/drawing/2014/main" id="{369D85E6-F250-9765-8AAE-10A20BABE4F8}"/>
              </a:ext>
            </a:extLst>
          </p:cNvPr>
          <p:cNvPicPr>
            <a:picLocks noChangeAspect="1"/>
          </p:cNvPicPr>
          <p:nvPr/>
        </p:nvPicPr>
        <p:blipFill>
          <a:blip r:embed="rId3"/>
          <a:stretch>
            <a:fillRect/>
          </a:stretch>
        </p:blipFill>
        <p:spPr>
          <a:xfrm>
            <a:off x="9134068" y="3882737"/>
            <a:ext cx="2857041" cy="2819450"/>
          </a:xfrm>
          <a:prstGeom prst="rect">
            <a:avLst/>
          </a:prstGeom>
        </p:spPr>
      </p:pic>
      <p:pic>
        <p:nvPicPr>
          <p:cNvPr id="11" name="Picture 10">
            <a:extLst>
              <a:ext uri="{FF2B5EF4-FFF2-40B4-BE49-F238E27FC236}">
                <a16:creationId xmlns:a16="http://schemas.microsoft.com/office/drawing/2014/main" id="{83BEE7B4-9A2C-9611-1A97-ABAB8C3B59D1}"/>
              </a:ext>
            </a:extLst>
          </p:cNvPr>
          <p:cNvPicPr>
            <a:picLocks noChangeAspect="1"/>
          </p:cNvPicPr>
          <p:nvPr/>
        </p:nvPicPr>
        <p:blipFill rotWithShape="1">
          <a:blip r:embed="rId4">
            <a:extLst>
              <a:ext uri="{28A0092B-C50C-407E-A947-70E740481C1C}">
                <a14:useLocalDpi xmlns:a14="http://schemas.microsoft.com/office/drawing/2010/main" val="0"/>
              </a:ext>
            </a:extLst>
          </a:blip>
          <a:srcRect l="9596" t="55194" r="54928" b="3379"/>
          <a:stretch/>
        </p:blipFill>
        <p:spPr>
          <a:xfrm>
            <a:off x="9134068" y="1672551"/>
            <a:ext cx="2857041" cy="1797858"/>
          </a:xfrm>
          <a:prstGeom prst="rect">
            <a:avLst/>
          </a:prstGeom>
        </p:spPr>
      </p:pic>
    </p:spTree>
    <p:extLst>
      <p:ext uri="{BB962C8B-B14F-4D97-AF65-F5344CB8AC3E}">
        <p14:creationId xmlns:p14="http://schemas.microsoft.com/office/powerpoint/2010/main" val="34234967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5975A0-216F-91FA-C291-6EE2FDD914EB}"/>
              </a:ext>
            </a:extLst>
          </p:cNvPr>
          <p:cNvSpPr/>
          <p:nvPr/>
        </p:nvSpPr>
        <p:spPr>
          <a:xfrm>
            <a:off x="966355" y="68834"/>
            <a:ext cx="11024754" cy="1063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dirty="0">
                <a:solidFill>
                  <a:schemeClr val="tx1"/>
                </a:solidFill>
                <a:latin typeface="Times New Roman" panose="02020603050405020304" pitchFamily="18" charset="0"/>
                <a:cs typeface="Times New Roman" panose="02020603050405020304" pitchFamily="18" charset="0"/>
              </a:rPr>
              <a:t>RIGHT JOIN (</a:t>
            </a:r>
            <a:r>
              <a:rPr lang="en-US" sz="3600" dirty="0">
                <a:solidFill>
                  <a:schemeClr val="tx1"/>
                </a:solidFill>
                <a:latin typeface="Times New Roman" panose="02020603050405020304" pitchFamily="18" charset="0"/>
                <a:cs typeface="Times New Roman" panose="02020603050405020304" pitchFamily="18" charset="0"/>
              </a:rPr>
              <a:t>RIGHT OUTER JOIN)</a:t>
            </a:r>
            <a:endParaRPr lang="en-IN" sz="3600" dirty="0">
              <a:solidFill>
                <a:schemeClr val="tx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37A8CC46-1A9C-479A-D7E3-ECF19510806B}"/>
              </a:ext>
            </a:extLst>
          </p:cNvPr>
          <p:cNvSpPr/>
          <p:nvPr/>
        </p:nvSpPr>
        <p:spPr>
          <a:xfrm>
            <a:off x="88490" y="68833"/>
            <a:ext cx="733310" cy="66859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6000" b="1" dirty="0">
                <a:latin typeface="Times New Roman" panose="02020603050405020304" pitchFamily="18" charset="0"/>
                <a:cs typeface="Times New Roman" panose="02020603050405020304" pitchFamily="18" charset="0"/>
              </a:rPr>
              <a:t>S</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Q</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L</a:t>
            </a:r>
          </a:p>
        </p:txBody>
      </p:sp>
      <p:pic>
        <p:nvPicPr>
          <p:cNvPr id="7" name="Picture 6">
            <a:extLst>
              <a:ext uri="{FF2B5EF4-FFF2-40B4-BE49-F238E27FC236}">
                <a16:creationId xmlns:a16="http://schemas.microsoft.com/office/drawing/2014/main" id="{37FE3B3F-9A7F-37C0-04D4-8D291887AF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3835" y="155813"/>
            <a:ext cx="961802" cy="889817"/>
          </a:xfrm>
          <a:prstGeom prst="rect">
            <a:avLst/>
          </a:prstGeom>
        </p:spPr>
      </p:pic>
      <p:sp>
        <p:nvSpPr>
          <p:cNvPr id="5" name="TextBox 4">
            <a:extLst>
              <a:ext uri="{FF2B5EF4-FFF2-40B4-BE49-F238E27FC236}">
                <a16:creationId xmlns:a16="http://schemas.microsoft.com/office/drawing/2014/main" id="{8E49825D-A146-A9FF-17C8-49D18A639F47}"/>
              </a:ext>
            </a:extLst>
          </p:cNvPr>
          <p:cNvSpPr txBox="1"/>
          <p:nvPr/>
        </p:nvSpPr>
        <p:spPr>
          <a:xfrm>
            <a:off x="1257759" y="1593273"/>
            <a:ext cx="7876309" cy="1323439"/>
          </a:xfrm>
          <a:prstGeom prst="rect">
            <a:avLst/>
          </a:prstGeom>
          <a:noFill/>
        </p:spPr>
        <p:txBody>
          <a:bodyPr wrap="square">
            <a:spAutoFit/>
          </a:bodyPr>
          <a:lstStyle/>
          <a:p>
            <a:pPr marL="342900" indent="-34290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A RIGHT JOIN returns all rows from the right table and matching rows from the left table.</a:t>
            </a:r>
          </a:p>
          <a:p>
            <a:pPr marL="342900" indent="-34290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If there’s no match in the left table, it fills with null values.</a:t>
            </a:r>
          </a:p>
          <a:p>
            <a:pPr marL="342900" indent="-34290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Resulting rows = All rows from </a:t>
            </a:r>
            <a:r>
              <a:rPr lang="en-US" sz="2000" dirty="0" err="1">
                <a:solidFill>
                  <a:schemeClr val="bg1"/>
                </a:solidFill>
                <a:latin typeface="Times New Roman" panose="02020603050405020304" pitchFamily="18" charset="0"/>
                <a:cs typeface="Times New Roman" panose="02020603050405020304" pitchFamily="18" charset="0"/>
              </a:rPr>
              <a:t>TableB</a:t>
            </a:r>
            <a:r>
              <a:rPr lang="en-US" sz="2000" dirty="0">
                <a:solidFill>
                  <a:schemeClr val="bg1"/>
                </a:solidFill>
                <a:latin typeface="Times New Roman" panose="02020603050405020304" pitchFamily="18" charset="0"/>
                <a:cs typeface="Times New Roman" panose="02020603050405020304" pitchFamily="18" charset="0"/>
              </a:rPr>
              <a:t> + Matching rows from </a:t>
            </a:r>
            <a:r>
              <a:rPr lang="en-US" sz="2000" dirty="0" err="1">
                <a:solidFill>
                  <a:schemeClr val="bg1"/>
                </a:solidFill>
                <a:latin typeface="Times New Roman" panose="02020603050405020304" pitchFamily="18" charset="0"/>
                <a:cs typeface="Times New Roman" panose="02020603050405020304" pitchFamily="18" charset="0"/>
              </a:rPr>
              <a:t>TableA</a:t>
            </a:r>
            <a:r>
              <a:rPr lang="en-US" sz="2000" dirty="0">
                <a:solidFill>
                  <a:schemeClr val="bg1"/>
                </a:solidFill>
                <a:latin typeface="Times New Roman" panose="02020603050405020304" pitchFamily="18" charset="0"/>
                <a:cs typeface="Times New Roman" panose="02020603050405020304" pitchFamily="18" charset="0"/>
              </a:rPr>
              <a:t>.</a:t>
            </a:r>
            <a:endParaRPr lang="en-IN" sz="2000" dirty="0">
              <a:solidFill>
                <a:schemeClr val="bg1"/>
              </a:solidFill>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84EE0298-477F-F978-2E72-73500BFE3ABD}"/>
              </a:ext>
            </a:extLst>
          </p:cNvPr>
          <p:cNvSpPr txBox="1"/>
          <p:nvPr/>
        </p:nvSpPr>
        <p:spPr>
          <a:xfrm>
            <a:off x="821800" y="4144620"/>
            <a:ext cx="7482620" cy="1846659"/>
          </a:xfrm>
          <a:prstGeom prst="rect">
            <a:avLst/>
          </a:prstGeom>
          <a:noFill/>
        </p:spPr>
        <p:txBody>
          <a:bodyPr wrap="square">
            <a:spAutoFit/>
          </a:bodyPr>
          <a:lstStyle>
            <a:defPPr>
              <a:defRPr lang="en-US"/>
            </a:defPPr>
            <a:lvl1pPr marL="342900" indent="-342900">
              <a:buFont typeface="Arial" panose="020B0604020202020204" pitchFamily="34" charset="0"/>
              <a:buChar char="•"/>
              <a:defRPr sz="2000">
                <a:solidFill>
                  <a:schemeClr val="bg1"/>
                </a:solidFill>
                <a:latin typeface="Times New Roman" panose="02020603050405020304" pitchFamily="18" charset="0"/>
                <a:cs typeface="Times New Roman" panose="02020603050405020304" pitchFamily="18" charset="0"/>
              </a:defRPr>
            </a:lvl1pPr>
          </a:lstStyle>
          <a:p>
            <a:pPr marL="0" indent="0">
              <a:buNone/>
            </a:pPr>
            <a:r>
              <a:rPr lang="en-US" sz="1800" dirty="0">
                <a:solidFill>
                  <a:schemeClr val="accent1">
                    <a:lumMod val="50000"/>
                  </a:schemeClr>
                </a:solidFill>
              </a:rPr>
              <a:t>Query : </a:t>
            </a:r>
          </a:p>
          <a:p>
            <a:pPr marL="571500" lvl="2"/>
            <a:r>
              <a:rPr lang="en-US" sz="1600" dirty="0">
                <a:solidFill>
                  <a:schemeClr val="accent1">
                    <a:lumMod val="50000"/>
                  </a:schemeClr>
                </a:solidFill>
                <a:latin typeface="Times New Roman" panose="02020603050405020304" pitchFamily="18" charset="0"/>
                <a:cs typeface="Times New Roman" panose="02020603050405020304" pitchFamily="18" charset="0"/>
              </a:rPr>
              <a:t>SELECT S.STAFF_ID, </a:t>
            </a:r>
          </a:p>
          <a:p>
            <a:pPr marL="571500" lvl="2"/>
            <a:r>
              <a:rPr lang="en-US" sz="1600" dirty="0">
                <a:solidFill>
                  <a:schemeClr val="accent1">
                    <a:lumMod val="50000"/>
                  </a:schemeClr>
                </a:solidFill>
                <a:latin typeface="Times New Roman" panose="02020603050405020304" pitchFamily="18" charset="0"/>
                <a:cs typeface="Times New Roman" panose="02020603050405020304" pitchFamily="18" charset="0"/>
              </a:rPr>
              <a:t>		CONCAT(S.FIRST_NAME," ",S.LAST_NAME) AS FULL_NAME, 		SAL.SALARY</a:t>
            </a:r>
          </a:p>
          <a:p>
            <a:pPr marL="571500" lvl="2"/>
            <a:r>
              <a:rPr lang="en-US" sz="1600" dirty="0">
                <a:solidFill>
                  <a:schemeClr val="accent1">
                    <a:lumMod val="50000"/>
                  </a:schemeClr>
                </a:solidFill>
                <a:latin typeface="Times New Roman" panose="02020603050405020304" pitchFamily="18" charset="0"/>
                <a:cs typeface="Times New Roman" panose="02020603050405020304" pitchFamily="18" charset="0"/>
              </a:rPr>
              <a:t>FROM STAFF S</a:t>
            </a:r>
          </a:p>
          <a:p>
            <a:pPr marL="571500" lvl="2"/>
            <a:r>
              <a:rPr lang="en-US" sz="1600" dirty="0">
                <a:solidFill>
                  <a:schemeClr val="accent1">
                    <a:lumMod val="50000"/>
                  </a:schemeClr>
                </a:solidFill>
                <a:latin typeface="Times New Roman" panose="02020603050405020304" pitchFamily="18" charset="0"/>
                <a:cs typeface="Times New Roman" panose="02020603050405020304" pitchFamily="18" charset="0"/>
              </a:rPr>
              <a:t>RIGHT JOIN STAFF_SALARY SAL</a:t>
            </a:r>
          </a:p>
          <a:p>
            <a:pPr marL="571500" lvl="2"/>
            <a:r>
              <a:rPr lang="en-US" sz="1600" dirty="0">
                <a:solidFill>
                  <a:schemeClr val="accent1">
                    <a:lumMod val="50000"/>
                  </a:schemeClr>
                </a:solidFill>
                <a:latin typeface="Times New Roman" panose="02020603050405020304" pitchFamily="18" charset="0"/>
                <a:cs typeface="Times New Roman" panose="02020603050405020304" pitchFamily="18" charset="0"/>
              </a:rPr>
              <a:t>ON S.STAFF_ID = SAL.STAFF_ID;</a:t>
            </a:r>
            <a:endParaRPr lang="en-IN" sz="16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0F85825C-6B04-8B23-9053-FEFA3778DDA4}"/>
              </a:ext>
            </a:extLst>
          </p:cNvPr>
          <p:cNvSpPr txBox="1"/>
          <p:nvPr/>
        </p:nvSpPr>
        <p:spPr>
          <a:xfrm>
            <a:off x="821800" y="3171847"/>
            <a:ext cx="7482620" cy="923330"/>
          </a:xfrm>
          <a:prstGeom prst="rect">
            <a:avLst/>
          </a:prstGeom>
          <a:noFill/>
        </p:spPr>
        <p:txBody>
          <a:bodyPr wrap="square">
            <a:spAutoFit/>
          </a:bodyPr>
          <a:lstStyle>
            <a:defPPr>
              <a:defRPr lang="en-US"/>
            </a:defPPr>
            <a:lvl1pPr marL="342900" indent="-342900">
              <a:buFont typeface="Arial" panose="020B0604020202020204" pitchFamily="34" charset="0"/>
              <a:buChar char="•"/>
              <a:defRPr sz="2000">
                <a:solidFill>
                  <a:schemeClr val="bg1"/>
                </a:solidFill>
                <a:latin typeface="Times New Roman" panose="02020603050405020304" pitchFamily="18" charset="0"/>
                <a:cs typeface="Times New Roman" panose="02020603050405020304" pitchFamily="18" charset="0"/>
              </a:defRPr>
            </a:lvl1pPr>
          </a:lstStyle>
          <a:p>
            <a:pPr marL="0" indent="0">
              <a:buNone/>
            </a:pPr>
            <a:r>
              <a:rPr lang="en-US" sz="1800" dirty="0">
                <a:solidFill>
                  <a:schemeClr val="bg1">
                    <a:lumMod val="95000"/>
                    <a:lumOff val="5000"/>
                  </a:schemeClr>
                </a:solidFill>
              </a:rPr>
              <a:t>Example :</a:t>
            </a:r>
          </a:p>
          <a:p>
            <a:pPr marL="0" indent="0">
              <a:buNone/>
            </a:pPr>
            <a:r>
              <a:rPr lang="en-US" sz="1800" dirty="0">
                <a:solidFill>
                  <a:schemeClr val="bg1">
                    <a:lumMod val="95000"/>
                    <a:lumOff val="5000"/>
                  </a:schemeClr>
                </a:solidFill>
              </a:rPr>
              <a:t>Fetch the salary details of the staff from STAFF_SALARY table and their matching records from STAFF table.</a:t>
            </a:r>
          </a:p>
        </p:txBody>
      </p:sp>
      <p:sp>
        <p:nvSpPr>
          <p:cNvPr id="22" name="TextBox 21">
            <a:extLst>
              <a:ext uri="{FF2B5EF4-FFF2-40B4-BE49-F238E27FC236}">
                <a16:creationId xmlns:a16="http://schemas.microsoft.com/office/drawing/2014/main" id="{DBF1B3FC-7062-DB86-2B8F-CCA0DB3A39F9}"/>
              </a:ext>
            </a:extLst>
          </p:cNvPr>
          <p:cNvSpPr txBox="1"/>
          <p:nvPr/>
        </p:nvSpPr>
        <p:spPr>
          <a:xfrm>
            <a:off x="821799" y="6169986"/>
            <a:ext cx="7876309" cy="338554"/>
          </a:xfrm>
          <a:prstGeom prst="rect">
            <a:avLst/>
          </a:prstGeom>
          <a:noFill/>
        </p:spPr>
        <p:txBody>
          <a:bodyPr wrap="square">
            <a:spAutoFit/>
          </a:bodyPr>
          <a:lstStyle>
            <a:defPPr>
              <a:defRPr lang="en-US"/>
            </a:defPPr>
            <a:lvl1pPr marL="342900" indent="-342900">
              <a:buFont typeface="Arial" panose="020B0604020202020204" pitchFamily="34" charset="0"/>
              <a:buChar char="•"/>
              <a:defRPr sz="2000">
                <a:solidFill>
                  <a:schemeClr val="bg1"/>
                </a:solidFill>
                <a:latin typeface="Times New Roman" panose="02020603050405020304" pitchFamily="18" charset="0"/>
                <a:cs typeface="Times New Roman" panose="02020603050405020304" pitchFamily="18" charset="0"/>
              </a:defRPr>
            </a:lvl1pPr>
          </a:lstStyle>
          <a:p>
            <a:pPr marL="0" indent="0">
              <a:buNone/>
            </a:pPr>
            <a:r>
              <a:rPr lang="en-IN" sz="1600" dirty="0">
                <a:solidFill>
                  <a:schemeClr val="bg1">
                    <a:lumMod val="95000"/>
                    <a:lumOff val="5000"/>
                  </a:schemeClr>
                </a:solidFill>
              </a:rPr>
              <a:t>Here the non matching records from the right STAFF  table is filled with null values </a:t>
            </a:r>
          </a:p>
        </p:txBody>
      </p:sp>
      <p:pic>
        <p:nvPicPr>
          <p:cNvPr id="8" name="Picture 7">
            <a:extLst>
              <a:ext uri="{FF2B5EF4-FFF2-40B4-BE49-F238E27FC236}">
                <a16:creationId xmlns:a16="http://schemas.microsoft.com/office/drawing/2014/main" id="{E24E3050-08C7-BE45-023E-67A265CD5560}"/>
              </a:ext>
            </a:extLst>
          </p:cNvPr>
          <p:cNvPicPr>
            <a:picLocks noChangeAspect="1"/>
          </p:cNvPicPr>
          <p:nvPr/>
        </p:nvPicPr>
        <p:blipFill rotWithShape="1">
          <a:blip r:embed="rId3">
            <a:extLst>
              <a:ext uri="{28A0092B-C50C-407E-A947-70E740481C1C}">
                <a14:useLocalDpi xmlns:a14="http://schemas.microsoft.com/office/drawing/2010/main" val="0"/>
              </a:ext>
            </a:extLst>
          </a:blip>
          <a:srcRect l="56898" t="50000" b="3846"/>
          <a:stretch/>
        </p:blipFill>
        <p:spPr>
          <a:xfrm>
            <a:off x="9037730" y="1406352"/>
            <a:ext cx="2953379" cy="2005445"/>
          </a:xfrm>
          <a:prstGeom prst="rect">
            <a:avLst/>
          </a:prstGeom>
        </p:spPr>
      </p:pic>
      <p:pic>
        <p:nvPicPr>
          <p:cNvPr id="10" name="Picture 9">
            <a:extLst>
              <a:ext uri="{FF2B5EF4-FFF2-40B4-BE49-F238E27FC236}">
                <a16:creationId xmlns:a16="http://schemas.microsoft.com/office/drawing/2014/main" id="{62FD608A-337A-49C0-9B05-CABC9F847F40}"/>
              </a:ext>
            </a:extLst>
          </p:cNvPr>
          <p:cNvPicPr>
            <a:picLocks noChangeAspect="1"/>
          </p:cNvPicPr>
          <p:nvPr/>
        </p:nvPicPr>
        <p:blipFill>
          <a:blip r:embed="rId4"/>
          <a:stretch>
            <a:fillRect/>
          </a:stretch>
        </p:blipFill>
        <p:spPr>
          <a:xfrm>
            <a:off x="9037513" y="3888220"/>
            <a:ext cx="2953379" cy="2620320"/>
          </a:xfrm>
          <a:prstGeom prst="rect">
            <a:avLst/>
          </a:prstGeom>
        </p:spPr>
      </p:pic>
    </p:spTree>
    <p:extLst>
      <p:ext uri="{BB962C8B-B14F-4D97-AF65-F5344CB8AC3E}">
        <p14:creationId xmlns:p14="http://schemas.microsoft.com/office/powerpoint/2010/main" val="13313695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5975A0-216F-91FA-C291-6EE2FDD914EB}"/>
              </a:ext>
            </a:extLst>
          </p:cNvPr>
          <p:cNvSpPr/>
          <p:nvPr/>
        </p:nvSpPr>
        <p:spPr>
          <a:xfrm>
            <a:off x="966355" y="68834"/>
            <a:ext cx="11024754" cy="10637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dirty="0">
                <a:solidFill>
                  <a:schemeClr val="tx1"/>
                </a:solidFill>
                <a:latin typeface="Times New Roman" panose="02020603050405020304" pitchFamily="18" charset="0"/>
                <a:cs typeface="Times New Roman" panose="02020603050405020304" pitchFamily="18" charset="0"/>
              </a:rPr>
              <a:t>FULL JOIN (</a:t>
            </a:r>
            <a:r>
              <a:rPr lang="en-US" sz="3600" dirty="0">
                <a:solidFill>
                  <a:schemeClr val="tx1"/>
                </a:solidFill>
                <a:latin typeface="Times New Roman" panose="02020603050405020304" pitchFamily="18" charset="0"/>
                <a:cs typeface="Times New Roman" panose="02020603050405020304" pitchFamily="18" charset="0"/>
              </a:rPr>
              <a:t>FULL OUTER JOIN)</a:t>
            </a:r>
            <a:endParaRPr lang="en-IN" sz="3600" dirty="0">
              <a:solidFill>
                <a:schemeClr val="tx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37A8CC46-1A9C-479A-D7E3-ECF19510806B}"/>
              </a:ext>
            </a:extLst>
          </p:cNvPr>
          <p:cNvSpPr/>
          <p:nvPr/>
        </p:nvSpPr>
        <p:spPr>
          <a:xfrm>
            <a:off x="88490" y="68833"/>
            <a:ext cx="733310" cy="66859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6000" b="1" dirty="0">
                <a:latin typeface="Times New Roman" panose="02020603050405020304" pitchFamily="18" charset="0"/>
                <a:cs typeface="Times New Roman" panose="02020603050405020304" pitchFamily="18" charset="0"/>
              </a:rPr>
              <a:t>S</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Q</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L</a:t>
            </a:r>
          </a:p>
        </p:txBody>
      </p:sp>
      <p:pic>
        <p:nvPicPr>
          <p:cNvPr id="7" name="Picture 6">
            <a:extLst>
              <a:ext uri="{FF2B5EF4-FFF2-40B4-BE49-F238E27FC236}">
                <a16:creationId xmlns:a16="http://schemas.microsoft.com/office/drawing/2014/main" id="{37FE3B3F-9A7F-37C0-04D4-8D291887AF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3835" y="155813"/>
            <a:ext cx="961802" cy="889817"/>
          </a:xfrm>
          <a:prstGeom prst="rect">
            <a:avLst/>
          </a:prstGeom>
        </p:spPr>
      </p:pic>
      <p:sp>
        <p:nvSpPr>
          <p:cNvPr id="5" name="TextBox 4">
            <a:extLst>
              <a:ext uri="{FF2B5EF4-FFF2-40B4-BE49-F238E27FC236}">
                <a16:creationId xmlns:a16="http://schemas.microsoft.com/office/drawing/2014/main" id="{8E49825D-A146-A9FF-17C8-49D18A639F47}"/>
              </a:ext>
            </a:extLst>
          </p:cNvPr>
          <p:cNvSpPr txBox="1"/>
          <p:nvPr/>
        </p:nvSpPr>
        <p:spPr>
          <a:xfrm>
            <a:off x="966355" y="1165166"/>
            <a:ext cx="7876309" cy="1323439"/>
          </a:xfrm>
          <a:prstGeom prst="rect">
            <a:avLst/>
          </a:prstGeom>
          <a:noFill/>
        </p:spPr>
        <p:txBody>
          <a:bodyPr wrap="square">
            <a:spAutoFit/>
          </a:bodyPr>
          <a:lstStyle/>
          <a:p>
            <a:pPr marL="342900" indent="-34290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A FULL JOIN returns all rows from both tables (union of left and right joins).</a:t>
            </a:r>
          </a:p>
          <a:p>
            <a:pPr marL="342900" indent="-34290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If there’s no match, it fills with null values.</a:t>
            </a:r>
          </a:p>
          <a:p>
            <a:pPr marL="342900" indent="-34290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Resulting rows = All rows from </a:t>
            </a:r>
            <a:r>
              <a:rPr lang="en-US" sz="2000" dirty="0" err="1">
                <a:solidFill>
                  <a:schemeClr val="bg1"/>
                </a:solidFill>
                <a:latin typeface="Times New Roman" panose="02020603050405020304" pitchFamily="18" charset="0"/>
                <a:cs typeface="Times New Roman" panose="02020603050405020304" pitchFamily="18" charset="0"/>
              </a:rPr>
              <a:t>TableA</a:t>
            </a:r>
            <a:r>
              <a:rPr lang="en-US" sz="2000" dirty="0">
                <a:solidFill>
                  <a:schemeClr val="bg1"/>
                </a:solidFill>
                <a:latin typeface="Times New Roman" panose="02020603050405020304" pitchFamily="18" charset="0"/>
                <a:cs typeface="Times New Roman" panose="02020603050405020304" pitchFamily="18" charset="0"/>
              </a:rPr>
              <a:t> + All rows from </a:t>
            </a:r>
            <a:r>
              <a:rPr lang="en-US" sz="2000" dirty="0" err="1">
                <a:solidFill>
                  <a:schemeClr val="bg1"/>
                </a:solidFill>
                <a:latin typeface="Times New Roman" panose="02020603050405020304" pitchFamily="18" charset="0"/>
                <a:cs typeface="Times New Roman" panose="02020603050405020304" pitchFamily="18" charset="0"/>
              </a:rPr>
              <a:t>TableB</a:t>
            </a:r>
            <a:r>
              <a:rPr lang="en-US" sz="2000" dirty="0">
                <a:solidFill>
                  <a:schemeClr val="bg1"/>
                </a:solidFill>
                <a:latin typeface="Times New Roman" panose="02020603050405020304" pitchFamily="18" charset="0"/>
                <a:cs typeface="Times New Roman" panose="02020603050405020304" pitchFamily="18" charset="0"/>
              </a:rPr>
              <a:t>.</a:t>
            </a:r>
            <a:endParaRPr lang="en-IN" sz="2000" dirty="0">
              <a:solidFill>
                <a:schemeClr val="bg1"/>
              </a:solidFill>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84EE0298-477F-F978-2E72-73500BFE3ABD}"/>
              </a:ext>
            </a:extLst>
          </p:cNvPr>
          <p:cNvSpPr txBox="1"/>
          <p:nvPr/>
        </p:nvSpPr>
        <p:spPr>
          <a:xfrm>
            <a:off x="821798" y="3037299"/>
            <a:ext cx="7482620" cy="3570208"/>
          </a:xfrm>
          <a:prstGeom prst="rect">
            <a:avLst/>
          </a:prstGeom>
          <a:noFill/>
        </p:spPr>
        <p:txBody>
          <a:bodyPr wrap="square">
            <a:spAutoFit/>
          </a:bodyPr>
          <a:lstStyle>
            <a:defPPr>
              <a:defRPr lang="en-US"/>
            </a:defPPr>
            <a:lvl1pPr marL="342900" indent="-342900">
              <a:buFont typeface="Arial" panose="020B0604020202020204" pitchFamily="34" charset="0"/>
              <a:buChar char="•"/>
              <a:defRPr sz="2000">
                <a:solidFill>
                  <a:schemeClr val="bg1"/>
                </a:solidFill>
                <a:latin typeface="Times New Roman" panose="02020603050405020304" pitchFamily="18" charset="0"/>
                <a:cs typeface="Times New Roman" panose="02020603050405020304" pitchFamily="18" charset="0"/>
              </a:defRPr>
            </a:lvl1pPr>
          </a:lstStyle>
          <a:p>
            <a:pPr marL="0" indent="0">
              <a:buNone/>
            </a:pPr>
            <a:r>
              <a:rPr lang="en-US" sz="1800" dirty="0">
                <a:solidFill>
                  <a:schemeClr val="accent1">
                    <a:lumMod val="50000"/>
                  </a:schemeClr>
                </a:solidFill>
              </a:rPr>
              <a:t>Query : </a:t>
            </a:r>
          </a:p>
          <a:p>
            <a:pPr marL="571500" lvl="2"/>
            <a:r>
              <a:rPr lang="en-US" sz="1600" dirty="0">
                <a:solidFill>
                  <a:schemeClr val="accent1">
                    <a:lumMod val="50000"/>
                  </a:schemeClr>
                </a:solidFill>
                <a:latin typeface="Times New Roman" panose="02020603050405020304" pitchFamily="18" charset="0"/>
                <a:cs typeface="Times New Roman" panose="02020603050405020304" pitchFamily="18" charset="0"/>
              </a:rPr>
              <a:t>SELECT S.STAFF_ID, </a:t>
            </a:r>
          </a:p>
          <a:p>
            <a:pPr marL="571500" lvl="2"/>
            <a:r>
              <a:rPr lang="en-US" sz="1600" dirty="0">
                <a:solidFill>
                  <a:schemeClr val="accent1">
                    <a:lumMod val="50000"/>
                  </a:schemeClr>
                </a:solidFill>
                <a:latin typeface="Times New Roman" panose="02020603050405020304" pitchFamily="18" charset="0"/>
                <a:cs typeface="Times New Roman" panose="02020603050405020304" pitchFamily="18" charset="0"/>
              </a:rPr>
              <a:t>		CONCAT(S.FIRST_NAME," ",S.LAST_NAME) AS FULL_NAME, 		SAL.SALARY</a:t>
            </a:r>
          </a:p>
          <a:p>
            <a:pPr marL="571500" lvl="2"/>
            <a:r>
              <a:rPr lang="en-US" sz="1600" dirty="0">
                <a:solidFill>
                  <a:schemeClr val="accent1">
                    <a:lumMod val="50000"/>
                  </a:schemeClr>
                </a:solidFill>
                <a:latin typeface="Times New Roman" panose="02020603050405020304" pitchFamily="18" charset="0"/>
                <a:cs typeface="Times New Roman" panose="02020603050405020304" pitchFamily="18" charset="0"/>
              </a:rPr>
              <a:t>FROM STAFF S</a:t>
            </a:r>
          </a:p>
          <a:p>
            <a:pPr marL="571500" lvl="2"/>
            <a:r>
              <a:rPr lang="en-US" sz="1600" dirty="0">
                <a:solidFill>
                  <a:schemeClr val="accent1">
                    <a:lumMod val="50000"/>
                  </a:schemeClr>
                </a:solidFill>
                <a:latin typeface="Times New Roman" panose="02020603050405020304" pitchFamily="18" charset="0"/>
                <a:cs typeface="Times New Roman" panose="02020603050405020304" pitchFamily="18" charset="0"/>
              </a:rPr>
              <a:t>LEFT JOIN STAFF_SALARY SAL</a:t>
            </a:r>
          </a:p>
          <a:p>
            <a:pPr marL="571500" lvl="2"/>
            <a:r>
              <a:rPr lang="en-US" sz="1600" dirty="0">
                <a:solidFill>
                  <a:schemeClr val="accent1">
                    <a:lumMod val="50000"/>
                  </a:schemeClr>
                </a:solidFill>
                <a:latin typeface="Times New Roman" panose="02020603050405020304" pitchFamily="18" charset="0"/>
                <a:cs typeface="Times New Roman" panose="02020603050405020304" pitchFamily="18" charset="0"/>
              </a:rPr>
              <a:t>ON S.STAFF_ID = SAL.STAFF_ID</a:t>
            </a:r>
          </a:p>
          <a:p>
            <a:pPr marL="571500" lvl="2"/>
            <a:r>
              <a:rPr lang="en-US" sz="1600" dirty="0">
                <a:solidFill>
                  <a:schemeClr val="accent1">
                    <a:lumMod val="50000"/>
                  </a:schemeClr>
                </a:solidFill>
                <a:latin typeface="Times New Roman" panose="02020603050405020304" pitchFamily="18" charset="0"/>
                <a:cs typeface="Times New Roman" panose="02020603050405020304" pitchFamily="18" charset="0"/>
              </a:rPr>
              <a:t>UNION</a:t>
            </a:r>
          </a:p>
          <a:p>
            <a:pPr marL="571500" lvl="2"/>
            <a:r>
              <a:rPr lang="en-US" sz="1600" dirty="0">
                <a:solidFill>
                  <a:schemeClr val="accent1">
                    <a:lumMod val="50000"/>
                  </a:schemeClr>
                </a:solidFill>
                <a:latin typeface="Times New Roman" panose="02020603050405020304" pitchFamily="18" charset="0"/>
                <a:cs typeface="Times New Roman" panose="02020603050405020304" pitchFamily="18" charset="0"/>
              </a:rPr>
              <a:t>SELECT S.STAFF_ID, </a:t>
            </a:r>
          </a:p>
          <a:p>
            <a:pPr marL="571500" lvl="2"/>
            <a:r>
              <a:rPr lang="en-US" sz="1600" dirty="0">
                <a:solidFill>
                  <a:schemeClr val="accent1">
                    <a:lumMod val="50000"/>
                  </a:schemeClr>
                </a:solidFill>
                <a:latin typeface="Times New Roman" panose="02020603050405020304" pitchFamily="18" charset="0"/>
                <a:cs typeface="Times New Roman" panose="02020603050405020304" pitchFamily="18" charset="0"/>
              </a:rPr>
              <a:t>		CONCAT(S.FIRST_NAME," ",S.LAST_NAME) AS FULL_NAME, 		SAL.SALARY</a:t>
            </a:r>
          </a:p>
          <a:p>
            <a:pPr marL="571500" lvl="2"/>
            <a:r>
              <a:rPr lang="en-US" sz="1600" dirty="0">
                <a:solidFill>
                  <a:schemeClr val="accent1">
                    <a:lumMod val="50000"/>
                  </a:schemeClr>
                </a:solidFill>
                <a:latin typeface="Times New Roman" panose="02020603050405020304" pitchFamily="18" charset="0"/>
                <a:cs typeface="Times New Roman" panose="02020603050405020304" pitchFamily="18" charset="0"/>
              </a:rPr>
              <a:t>FROM STAFF S</a:t>
            </a:r>
          </a:p>
          <a:p>
            <a:pPr marL="571500" lvl="2"/>
            <a:r>
              <a:rPr lang="en-US" sz="1600" dirty="0">
                <a:solidFill>
                  <a:schemeClr val="accent1">
                    <a:lumMod val="50000"/>
                  </a:schemeClr>
                </a:solidFill>
                <a:latin typeface="Times New Roman" panose="02020603050405020304" pitchFamily="18" charset="0"/>
                <a:cs typeface="Times New Roman" panose="02020603050405020304" pitchFamily="18" charset="0"/>
              </a:rPr>
              <a:t>RIGHT JOIN STAFF_SALARY SAL</a:t>
            </a:r>
          </a:p>
          <a:p>
            <a:pPr marL="571500" lvl="2"/>
            <a:r>
              <a:rPr lang="en-US" sz="1600" dirty="0">
                <a:solidFill>
                  <a:schemeClr val="accent1">
                    <a:lumMod val="50000"/>
                  </a:schemeClr>
                </a:solidFill>
                <a:latin typeface="Times New Roman" panose="02020603050405020304" pitchFamily="18" charset="0"/>
                <a:cs typeface="Times New Roman" panose="02020603050405020304" pitchFamily="18" charset="0"/>
              </a:rPr>
              <a:t>ON S.STAFF_ID = SAL.STAFF_ID; </a:t>
            </a:r>
            <a:endParaRPr lang="en-IN" sz="16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0F85825C-6B04-8B23-9053-FEFA3778DDA4}"/>
              </a:ext>
            </a:extLst>
          </p:cNvPr>
          <p:cNvSpPr txBox="1"/>
          <p:nvPr/>
        </p:nvSpPr>
        <p:spPr>
          <a:xfrm>
            <a:off x="821798" y="2488605"/>
            <a:ext cx="7482620" cy="646331"/>
          </a:xfrm>
          <a:prstGeom prst="rect">
            <a:avLst/>
          </a:prstGeom>
          <a:noFill/>
        </p:spPr>
        <p:txBody>
          <a:bodyPr wrap="square">
            <a:spAutoFit/>
          </a:bodyPr>
          <a:lstStyle>
            <a:defPPr>
              <a:defRPr lang="en-US"/>
            </a:defPPr>
            <a:lvl1pPr marL="342900" indent="-342900">
              <a:buFont typeface="Arial" panose="020B0604020202020204" pitchFamily="34" charset="0"/>
              <a:buChar char="•"/>
              <a:defRPr sz="2000">
                <a:solidFill>
                  <a:schemeClr val="bg1"/>
                </a:solidFill>
                <a:latin typeface="Times New Roman" panose="02020603050405020304" pitchFamily="18" charset="0"/>
                <a:cs typeface="Times New Roman" panose="02020603050405020304" pitchFamily="18" charset="0"/>
              </a:defRPr>
            </a:lvl1pPr>
          </a:lstStyle>
          <a:p>
            <a:pPr marL="0" indent="0">
              <a:buNone/>
            </a:pPr>
            <a:r>
              <a:rPr lang="en-US" sz="1800" dirty="0">
                <a:solidFill>
                  <a:schemeClr val="bg1">
                    <a:lumMod val="95000"/>
                    <a:lumOff val="5000"/>
                  </a:schemeClr>
                </a:solidFill>
              </a:rPr>
              <a:t>Example :</a:t>
            </a:r>
          </a:p>
          <a:p>
            <a:pPr marL="0" indent="0">
              <a:buNone/>
            </a:pPr>
            <a:r>
              <a:rPr lang="en-US" sz="1800" dirty="0">
                <a:solidFill>
                  <a:schemeClr val="bg1">
                    <a:lumMod val="95000"/>
                    <a:lumOff val="5000"/>
                  </a:schemeClr>
                </a:solidFill>
              </a:rPr>
              <a:t>Fetch all the rows from both the STAFF and STAFF_SALARY table.</a:t>
            </a:r>
          </a:p>
        </p:txBody>
      </p:sp>
      <p:sp>
        <p:nvSpPr>
          <p:cNvPr id="22" name="TextBox 21">
            <a:extLst>
              <a:ext uri="{FF2B5EF4-FFF2-40B4-BE49-F238E27FC236}">
                <a16:creationId xmlns:a16="http://schemas.microsoft.com/office/drawing/2014/main" id="{DBF1B3FC-7062-DB86-2B8F-CCA0DB3A39F9}"/>
              </a:ext>
            </a:extLst>
          </p:cNvPr>
          <p:cNvSpPr txBox="1"/>
          <p:nvPr/>
        </p:nvSpPr>
        <p:spPr>
          <a:xfrm>
            <a:off x="821798" y="6491187"/>
            <a:ext cx="8987220" cy="338554"/>
          </a:xfrm>
          <a:prstGeom prst="rect">
            <a:avLst/>
          </a:prstGeom>
          <a:noFill/>
        </p:spPr>
        <p:txBody>
          <a:bodyPr wrap="square">
            <a:spAutoFit/>
          </a:bodyPr>
          <a:lstStyle>
            <a:defPPr>
              <a:defRPr lang="en-US"/>
            </a:defPPr>
            <a:lvl1pPr marL="342900" indent="-342900">
              <a:buFont typeface="Arial" panose="020B0604020202020204" pitchFamily="34" charset="0"/>
              <a:buChar char="•"/>
              <a:defRPr sz="2000">
                <a:solidFill>
                  <a:schemeClr val="bg1"/>
                </a:solidFill>
                <a:latin typeface="Times New Roman" panose="02020603050405020304" pitchFamily="18" charset="0"/>
                <a:cs typeface="Times New Roman" panose="02020603050405020304" pitchFamily="18" charset="0"/>
              </a:defRPr>
            </a:lvl1pPr>
          </a:lstStyle>
          <a:p>
            <a:pPr marL="0" indent="0">
              <a:buNone/>
            </a:pPr>
            <a:r>
              <a:rPr lang="en-IN" sz="1600" dirty="0">
                <a:solidFill>
                  <a:schemeClr val="bg1">
                    <a:lumMod val="95000"/>
                    <a:lumOff val="5000"/>
                  </a:schemeClr>
                </a:solidFill>
              </a:rPr>
              <a:t>Here we have all the records from both the tables and non matching records are filled with NULL values.</a:t>
            </a:r>
          </a:p>
        </p:txBody>
      </p:sp>
      <p:pic>
        <p:nvPicPr>
          <p:cNvPr id="13" name="Picture 12">
            <a:extLst>
              <a:ext uri="{FF2B5EF4-FFF2-40B4-BE49-F238E27FC236}">
                <a16:creationId xmlns:a16="http://schemas.microsoft.com/office/drawing/2014/main" id="{1393D1CA-5AF5-C69F-8A7D-B34F5E5C5A10}"/>
              </a:ext>
            </a:extLst>
          </p:cNvPr>
          <p:cNvPicPr>
            <a:picLocks noChangeAspect="1"/>
          </p:cNvPicPr>
          <p:nvPr/>
        </p:nvPicPr>
        <p:blipFill rotWithShape="1">
          <a:blip r:embed="rId4">
            <a:extLst>
              <a:ext uri="{28A0092B-C50C-407E-A947-70E740481C1C}">
                <a14:useLocalDpi xmlns:a14="http://schemas.microsoft.com/office/drawing/2010/main" val="0"/>
              </a:ext>
            </a:extLst>
          </a:blip>
          <a:srcRect l="61792" t="13170" r="8746" b="40210"/>
          <a:stretch/>
        </p:blipFill>
        <p:spPr>
          <a:xfrm>
            <a:off x="8842664" y="1593272"/>
            <a:ext cx="3148445" cy="1929245"/>
          </a:xfrm>
          <a:prstGeom prst="rect">
            <a:avLst/>
          </a:prstGeom>
        </p:spPr>
      </p:pic>
      <p:pic>
        <p:nvPicPr>
          <p:cNvPr id="15" name="Picture 14">
            <a:extLst>
              <a:ext uri="{FF2B5EF4-FFF2-40B4-BE49-F238E27FC236}">
                <a16:creationId xmlns:a16="http://schemas.microsoft.com/office/drawing/2014/main" id="{132F6BC3-A8C0-8E45-2CA3-AEE56D444985}"/>
              </a:ext>
            </a:extLst>
          </p:cNvPr>
          <p:cNvPicPr>
            <a:picLocks noChangeAspect="1"/>
          </p:cNvPicPr>
          <p:nvPr/>
        </p:nvPicPr>
        <p:blipFill>
          <a:blip r:embed="rId5"/>
          <a:stretch>
            <a:fillRect/>
          </a:stretch>
        </p:blipFill>
        <p:spPr>
          <a:xfrm>
            <a:off x="8842664" y="3797198"/>
            <a:ext cx="3148445" cy="2693989"/>
          </a:xfrm>
          <a:prstGeom prst="rect">
            <a:avLst/>
          </a:prstGeom>
        </p:spPr>
      </p:pic>
    </p:spTree>
    <p:extLst>
      <p:ext uri="{BB962C8B-B14F-4D97-AF65-F5344CB8AC3E}">
        <p14:creationId xmlns:p14="http://schemas.microsoft.com/office/powerpoint/2010/main" val="2953144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81F627E2-E294-28C5-CD4A-DEF0C7315079}"/>
              </a:ext>
            </a:extLst>
          </p:cNvPr>
          <p:cNvSpPr/>
          <p:nvPr/>
        </p:nvSpPr>
        <p:spPr>
          <a:xfrm>
            <a:off x="879986" y="4537599"/>
            <a:ext cx="11136002" cy="2217162"/>
          </a:xfrm>
          <a:prstGeom prst="roundRect">
            <a:avLst/>
          </a:prstGeom>
          <a:solidFill>
            <a:schemeClr val="accent1">
              <a:lumMod val="60000"/>
              <a:lumOff val="4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t>	  </a:t>
            </a:r>
            <a:r>
              <a:rPr lang="en-IN" sz="2400" dirty="0">
                <a:solidFill>
                  <a:schemeClr val="accent1">
                    <a:lumMod val="50000"/>
                  </a:schemeClr>
                </a:solidFill>
                <a:latin typeface="Times New Roman" panose="02020603050405020304" pitchFamily="18" charset="0"/>
                <a:cs typeface="Times New Roman" panose="02020603050405020304" pitchFamily="18" charset="0"/>
              </a:rPr>
              <a:t>SELECT * FROM ADDRESS;</a:t>
            </a:r>
            <a:endParaRPr lang="en-IN"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37A8CC46-1A9C-479A-D7E3-ECF19510806B}"/>
              </a:ext>
            </a:extLst>
          </p:cNvPr>
          <p:cNvSpPr/>
          <p:nvPr/>
        </p:nvSpPr>
        <p:spPr>
          <a:xfrm>
            <a:off x="88490" y="68833"/>
            <a:ext cx="678426" cy="66859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6000" b="1" dirty="0">
                <a:latin typeface="Times New Roman" panose="02020603050405020304" pitchFamily="18" charset="0"/>
                <a:cs typeface="Times New Roman" panose="02020603050405020304" pitchFamily="18" charset="0"/>
              </a:rPr>
              <a:t>S</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Q</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L</a:t>
            </a:r>
          </a:p>
        </p:txBody>
      </p:sp>
      <p:sp>
        <p:nvSpPr>
          <p:cNvPr id="5" name="Rectangle: Rounded Corners 4">
            <a:extLst>
              <a:ext uri="{FF2B5EF4-FFF2-40B4-BE49-F238E27FC236}">
                <a16:creationId xmlns:a16="http://schemas.microsoft.com/office/drawing/2014/main" id="{1325A565-9556-2F09-748D-3A3ED9EF2C92}"/>
              </a:ext>
            </a:extLst>
          </p:cNvPr>
          <p:cNvSpPr/>
          <p:nvPr/>
        </p:nvSpPr>
        <p:spPr>
          <a:xfrm>
            <a:off x="879986" y="68833"/>
            <a:ext cx="11223523" cy="7570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4400" dirty="0">
                <a:latin typeface="Times New Roman" panose="02020603050405020304" pitchFamily="18" charset="0"/>
                <a:cs typeface="Times New Roman" panose="02020603050405020304" pitchFamily="18" charset="0"/>
              </a:rPr>
              <a:t>				ADDRESS - TABLE</a:t>
            </a:r>
          </a:p>
        </p:txBody>
      </p:sp>
      <p:sp>
        <p:nvSpPr>
          <p:cNvPr id="12" name="Rectangle: Rounded Corners 11">
            <a:extLst>
              <a:ext uri="{FF2B5EF4-FFF2-40B4-BE49-F238E27FC236}">
                <a16:creationId xmlns:a16="http://schemas.microsoft.com/office/drawing/2014/main" id="{5602900C-3DD5-E492-DDD9-4B029E167776}"/>
              </a:ext>
            </a:extLst>
          </p:cNvPr>
          <p:cNvSpPr/>
          <p:nvPr/>
        </p:nvSpPr>
        <p:spPr>
          <a:xfrm>
            <a:off x="9026013" y="159064"/>
            <a:ext cx="2989975" cy="580103"/>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accent1">
                    <a:lumMod val="50000"/>
                  </a:schemeClr>
                </a:solidFill>
                <a:latin typeface="Times New Roman" panose="02020603050405020304" pitchFamily="18" charset="0"/>
                <a:cs typeface="Times New Roman" panose="02020603050405020304" pitchFamily="18" charset="0"/>
              </a:rPr>
              <a:t># Columns 	: 5</a:t>
            </a:r>
          </a:p>
          <a:p>
            <a:r>
              <a:rPr lang="en-IN" dirty="0">
                <a:solidFill>
                  <a:schemeClr val="accent1">
                    <a:lumMod val="50000"/>
                  </a:schemeClr>
                </a:solidFill>
                <a:latin typeface="Times New Roman" panose="02020603050405020304" pitchFamily="18" charset="0"/>
                <a:cs typeface="Times New Roman" panose="02020603050405020304" pitchFamily="18" charset="0"/>
              </a:rPr>
              <a:t># Values   	: 1000</a:t>
            </a:r>
          </a:p>
        </p:txBody>
      </p:sp>
      <p:sp>
        <p:nvSpPr>
          <p:cNvPr id="14" name="Rectangle: Rounded Corners 13">
            <a:extLst>
              <a:ext uri="{FF2B5EF4-FFF2-40B4-BE49-F238E27FC236}">
                <a16:creationId xmlns:a16="http://schemas.microsoft.com/office/drawing/2014/main" id="{F730D02E-658E-AD34-C516-0BFD27530E4A}"/>
              </a:ext>
            </a:extLst>
          </p:cNvPr>
          <p:cNvSpPr/>
          <p:nvPr/>
        </p:nvSpPr>
        <p:spPr>
          <a:xfrm>
            <a:off x="879986" y="943898"/>
            <a:ext cx="4414684" cy="3500283"/>
          </a:xfrm>
          <a:prstGeom prst="roundRect">
            <a:avLst/>
          </a:prstGeom>
          <a:solidFill>
            <a:schemeClr val="accent1">
              <a:lumMod val="60000"/>
              <a:lumOff val="4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Rectangle 18">
            <a:extLst>
              <a:ext uri="{FF2B5EF4-FFF2-40B4-BE49-F238E27FC236}">
                <a16:creationId xmlns:a16="http://schemas.microsoft.com/office/drawing/2014/main" id="{2522D42D-85F4-2036-C5BF-D98368D93A8C}"/>
              </a:ext>
            </a:extLst>
          </p:cNvPr>
          <p:cNvSpPr/>
          <p:nvPr/>
        </p:nvSpPr>
        <p:spPr>
          <a:xfrm>
            <a:off x="984194" y="2989011"/>
            <a:ext cx="6263149" cy="292509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endParaRPr lang="en-US" sz="14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1413ADAD-AEA7-830E-12D9-2AD29B31F696}"/>
              </a:ext>
            </a:extLst>
          </p:cNvPr>
          <p:cNvPicPr>
            <a:picLocks noChangeAspect="1"/>
          </p:cNvPicPr>
          <p:nvPr/>
        </p:nvPicPr>
        <p:blipFill rotWithShape="1">
          <a:blip r:embed="rId2">
            <a:alphaModFix amt="63000"/>
            <a:extLst>
              <a:ext uri="{BEBA8EAE-BF5A-486C-A8C5-ECC9F3942E4B}">
                <a14:imgProps xmlns:a14="http://schemas.microsoft.com/office/drawing/2010/main">
                  <a14:imgLayer r:embed="rId3">
                    <a14:imgEffect>
                      <a14:colorTemperature colorTemp="4000"/>
                    </a14:imgEffect>
                    <a14:imgEffect>
                      <a14:saturation sat="400000"/>
                    </a14:imgEffect>
                  </a14:imgLayer>
                </a14:imgProps>
              </a:ext>
              <a:ext uri="{28A0092B-C50C-407E-A947-70E740481C1C}">
                <a14:useLocalDpi xmlns:a14="http://schemas.microsoft.com/office/drawing/2010/main" val="0"/>
              </a:ext>
            </a:extLst>
          </a:blip>
          <a:srcRect l="28969" t="30818" r="29186" b="18519"/>
          <a:stretch/>
        </p:blipFill>
        <p:spPr>
          <a:xfrm>
            <a:off x="1142998" y="1531376"/>
            <a:ext cx="3775588" cy="2679294"/>
          </a:xfrm>
          <a:prstGeom prst="rect">
            <a:avLst/>
          </a:prstGeom>
        </p:spPr>
      </p:pic>
      <p:sp>
        <p:nvSpPr>
          <p:cNvPr id="6" name="Rectangle: Rounded Corners 5">
            <a:extLst>
              <a:ext uri="{FF2B5EF4-FFF2-40B4-BE49-F238E27FC236}">
                <a16:creationId xmlns:a16="http://schemas.microsoft.com/office/drawing/2014/main" id="{209AAC58-624D-B050-58E3-60436FC03A4F}"/>
              </a:ext>
            </a:extLst>
          </p:cNvPr>
          <p:cNvSpPr/>
          <p:nvPr/>
        </p:nvSpPr>
        <p:spPr>
          <a:xfrm>
            <a:off x="5511947" y="929149"/>
            <a:ext cx="6504041" cy="3515032"/>
          </a:xfrm>
          <a:prstGeom prst="roundRect">
            <a:avLst/>
          </a:prstGeom>
          <a:solidFill>
            <a:schemeClr val="accent1">
              <a:lumMod val="60000"/>
              <a:lumOff val="4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6" name="Picture 15">
            <a:extLst>
              <a:ext uri="{FF2B5EF4-FFF2-40B4-BE49-F238E27FC236}">
                <a16:creationId xmlns:a16="http://schemas.microsoft.com/office/drawing/2014/main" id="{D86F2A18-D2EF-7F23-0664-6448B665B96C}"/>
              </a:ext>
            </a:extLst>
          </p:cNvPr>
          <p:cNvPicPr>
            <a:picLocks noChangeAspect="1"/>
          </p:cNvPicPr>
          <p:nvPr/>
        </p:nvPicPr>
        <p:blipFill>
          <a:blip r:embed="rId4">
            <a:alphaModFix amt="63000"/>
            <a:extLst>
              <a:ext uri="{BEBA8EAE-BF5A-486C-A8C5-ECC9F3942E4B}">
                <a14:imgProps xmlns:a14="http://schemas.microsoft.com/office/drawing/2010/main">
                  <a14:imgLayer r:embed="rId5">
                    <a14:imgEffect>
                      <a14:colorTemperature colorTemp="4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5852768" y="4702064"/>
            <a:ext cx="5922327" cy="1971950"/>
          </a:xfrm>
          <a:prstGeom prst="rect">
            <a:avLst/>
          </a:prstGeom>
        </p:spPr>
      </p:pic>
      <p:pic>
        <p:nvPicPr>
          <p:cNvPr id="25" name="Picture 24">
            <a:extLst>
              <a:ext uri="{FF2B5EF4-FFF2-40B4-BE49-F238E27FC236}">
                <a16:creationId xmlns:a16="http://schemas.microsoft.com/office/drawing/2014/main" id="{D2993A4B-EE26-EB99-65C8-303B8CDC4396}"/>
              </a:ext>
            </a:extLst>
          </p:cNvPr>
          <p:cNvPicPr>
            <a:picLocks noChangeAspect="1"/>
          </p:cNvPicPr>
          <p:nvPr/>
        </p:nvPicPr>
        <p:blipFill>
          <a:blip r:embed="rId6">
            <a:alphaModFix amt="63000"/>
            <a:extLst>
              <a:ext uri="{BEBA8EAE-BF5A-486C-A8C5-ECC9F3942E4B}">
                <a14:imgProps xmlns:a14="http://schemas.microsoft.com/office/drawing/2010/main">
                  <a14:imgLayer r:embed="rId7">
                    <a14:imgEffect>
                      <a14:colorTemperature colorTemp="4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5852769" y="1541139"/>
            <a:ext cx="5922327" cy="2689265"/>
          </a:xfrm>
          <a:prstGeom prst="rect">
            <a:avLst/>
          </a:prstGeom>
        </p:spPr>
      </p:pic>
      <p:sp>
        <p:nvSpPr>
          <p:cNvPr id="26" name="TextBox 25">
            <a:extLst>
              <a:ext uri="{FF2B5EF4-FFF2-40B4-BE49-F238E27FC236}">
                <a16:creationId xmlns:a16="http://schemas.microsoft.com/office/drawing/2014/main" id="{F71FBD58-6B9B-0130-8121-4650BA0B94EF}"/>
              </a:ext>
            </a:extLst>
          </p:cNvPr>
          <p:cNvSpPr txBox="1"/>
          <p:nvPr/>
        </p:nvSpPr>
        <p:spPr>
          <a:xfrm>
            <a:off x="2146373" y="1080929"/>
            <a:ext cx="1986116" cy="400110"/>
          </a:xfrm>
          <a:prstGeom prst="rect">
            <a:avLst/>
          </a:prstGeom>
          <a:noFill/>
        </p:spPr>
        <p:txBody>
          <a:bodyPr wrap="square" rtlCol="0">
            <a:spAutoFit/>
          </a:bodyPr>
          <a:lstStyle/>
          <a:p>
            <a:r>
              <a:rPr lang="en-IN" sz="2000" dirty="0">
                <a:solidFill>
                  <a:schemeClr val="accent1">
                    <a:lumMod val="50000"/>
                  </a:schemeClr>
                </a:solidFill>
                <a:latin typeface="Times New Roman" panose="02020603050405020304" pitchFamily="18" charset="0"/>
                <a:cs typeface="Times New Roman" panose="02020603050405020304" pitchFamily="18" charset="0"/>
              </a:rPr>
              <a:t>Table Creation </a:t>
            </a:r>
          </a:p>
        </p:txBody>
      </p:sp>
      <p:sp>
        <p:nvSpPr>
          <p:cNvPr id="27" name="TextBox 26">
            <a:extLst>
              <a:ext uri="{FF2B5EF4-FFF2-40B4-BE49-F238E27FC236}">
                <a16:creationId xmlns:a16="http://schemas.microsoft.com/office/drawing/2014/main" id="{53924989-FF99-91F0-CE98-FAB85E478707}"/>
              </a:ext>
            </a:extLst>
          </p:cNvPr>
          <p:cNvSpPr txBox="1"/>
          <p:nvPr/>
        </p:nvSpPr>
        <p:spPr>
          <a:xfrm>
            <a:off x="7352050" y="1080929"/>
            <a:ext cx="2823834" cy="400110"/>
          </a:xfrm>
          <a:prstGeom prst="rect">
            <a:avLst/>
          </a:prstGeom>
          <a:noFill/>
        </p:spPr>
        <p:txBody>
          <a:bodyPr wrap="square" rtlCol="0">
            <a:spAutoFit/>
          </a:bodyPr>
          <a:lstStyle/>
          <a:p>
            <a:r>
              <a:rPr lang="en-IN" sz="2000" dirty="0">
                <a:solidFill>
                  <a:schemeClr val="accent1">
                    <a:lumMod val="50000"/>
                  </a:schemeClr>
                </a:solidFill>
                <a:latin typeface="Times New Roman" panose="02020603050405020304" pitchFamily="18" charset="0"/>
                <a:cs typeface="Times New Roman" panose="02020603050405020304" pitchFamily="18" charset="0"/>
              </a:rPr>
              <a:t>Inserting values into table </a:t>
            </a:r>
          </a:p>
        </p:txBody>
      </p:sp>
      <p:pic>
        <p:nvPicPr>
          <p:cNvPr id="28" name="Picture 27">
            <a:extLst>
              <a:ext uri="{FF2B5EF4-FFF2-40B4-BE49-F238E27FC236}">
                <a16:creationId xmlns:a16="http://schemas.microsoft.com/office/drawing/2014/main" id="{800693F2-5983-AE11-B4C2-99BE80A51B2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4194" y="110613"/>
            <a:ext cx="678426" cy="678426"/>
          </a:xfrm>
          <a:prstGeom prst="rect">
            <a:avLst/>
          </a:prstGeom>
        </p:spPr>
      </p:pic>
    </p:spTree>
    <p:extLst>
      <p:ext uri="{BB962C8B-B14F-4D97-AF65-F5344CB8AC3E}">
        <p14:creationId xmlns:p14="http://schemas.microsoft.com/office/powerpoint/2010/main" val="145756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81F627E2-E294-28C5-CD4A-DEF0C7315079}"/>
              </a:ext>
            </a:extLst>
          </p:cNvPr>
          <p:cNvSpPr/>
          <p:nvPr/>
        </p:nvSpPr>
        <p:spPr>
          <a:xfrm>
            <a:off x="879986" y="4537599"/>
            <a:ext cx="11136002" cy="2217162"/>
          </a:xfrm>
          <a:prstGeom prst="roundRect">
            <a:avLst/>
          </a:prstGeom>
          <a:solidFill>
            <a:schemeClr val="accent1">
              <a:lumMod val="60000"/>
              <a:lumOff val="4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t>	  </a:t>
            </a:r>
            <a:r>
              <a:rPr lang="en-IN" sz="2400" dirty="0">
                <a:solidFill>
                  <a:schemeClr val="accent1">
                    <a:lumMod val="50000"/>
                  </a:schemeClr>
                </a:solidFill>
                <a:latin typeface="Times New Roman" panose="02020603050405020304" pitchFamily="18" charset="0"/>
                <a:cs typeface="Times New Roman" panose="02020603050405020304" pitchFamily="18" charset="0"/>
              </a:rPr>
              <a:t>SELECT * FROM SCHOOL;</a:t>
            </a:r>
            <a:endParaRPr lang="en-IN"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37A8CC46-1A9C-479A-D7E3-ECF19510806B}"/>
              </a:ext>
            </a:extLst>
          </p:cNvPr>
          <p:cNvSpPr/>
          <p:nvPr/>
        </p:nvSpPr>
        <p:spPr>
          <a:xfrm>
            <a:off x="88490" y="68833"/>
            <a:ext cx="678426" cy="66859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6000" b="1" dirty="0">
                <a:latin typeface="Times New Roman" panose="02020603050405020304" pitchFamily="18" charset="0"/>
                <a:cs typeface="Times New Roman" panose="02020603050405020304" pitchFamily="18" charset="0"/>
              </a:rPr>
              <a:t>S</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Q</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L</a:t>
            </a:r>
          </a:p>
        </p:txBody>
      </p:sp>
      <p:sp>
        <p:nvSpPr>
          <p:cNvPr id="5" name="Rectangle: Rounded Corners 4">
            <a:extLst>
              <a:ext uri="{FF2B5EF4-FFF2-40B4-BE49-F238E27FC236}">
                <a16:creationId xmlns:a16="http://schemas.microsoft.com/office/drawing/2014/main" id="{1325A565-9556-2F09-748D-3A3ED9EF2C92}"/>
              </a:ext>
            </a:extLst>
          </p:cNvPr>
          <p:cNvSpPr/>
          <p:nvPr/>
        </p:nvSpPr>
        <p:spPr>
          <a:xfrm>
            <a:off x="879986" y="68833"/>
            <a:ext cx="11223523" cy="7570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4400" dirty="0">
                <a:latin typeface="Times New Roman" panose="02020603050405020304" pitchFamily="18" charset="0"/>
                <a:cs typeface="Times New Roman" panose="02020603050405020304" pitchFamily="18" charset="0"/>
              </a:rPr>
              <a:t>				SCHOOL - TABLE</a:t>
            </a:r>
          </a:p>
        </p:txBody>
      </p:sp>
      <p:sp>
        <p:nvSpPr>
          <p:cNvPr id="12" name="Rectangle: Rounded Corners 11">
            <a:extLst>
              <a:ext uri="{FF2B5EF4-FFF2-40B4-BE49-F238E27FC236}">
                <a16:creationId xmlns:a16="http://schemas.microsoft.com/office/drawing/2014/main" id="{5602900C-3DD5-E492-DDD9-4B029E167776}"/>
              </a:ext>
            </a:extLst>
          </p:cNvPr>
          <p:cNvSpPr/>
          <p:nvPr/>
        </p:nvSpPr>
        <p:spPr>
          <a:xfrm>
            <a:off x="9026013" y="159064"/>
            <a:ext cx="2989975" cy="580103"/>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accent1">
                    <a:lumMod val="50000"/>
                  </a:schemeClr>
                </a:solidFill>
                <a:latin typeface="Times New Roman" panose="02020603050405020304" pitchFamily="18" charset="0"/>
                <a:cs typeface="Times New Roman" panose="02020603050405020304" pitchFamily="18" charset="0"/>
              </a:rPr>
              <a:t># Columns 	: 4</a:t>
            </a:r>
          </a:p>
          <a:p>
            <a:r>
              <a:rPr lang="en-IN" dirty="0">
                <a:solidFill>
                  <a:schemeClr val="accent1">
                    <a:lumMod val="50000"/>
                  </a:schemeClr>
                </a:solidFill>
                <a:latin typeface="Times New Roman" panose="02020603050405020304" pitchFamily="18" charset="0"/>
                <a:cs typeface="Times New Roman" panose="02020603050405020304" pitchFamily="18" charset="0"/>
              </a:rPr>
              <a:t># Values   	: 1</a:t>
            </a:r>
          </a:p>
        </p:txBody>
      </p:sp>
      <p:sp>
        <p:nvSpPr>
          <p:cNvPr id="14" name="Rectangle: Rounded Corners 13">
            <a:extLst>
              <a:ext uri="{FF2B5EF4-FFF2-40B4-BE49-F238E27FC236}">
                <a16:creationId xmlns:a16="http://schemas.microsoft.com/office/drawing/2014/main" id="{F730D02E-658E-AD34-C516-0BFD27530E4A}"/>
              </a:ext>
            </a:extLst>
          </p:cNvPr>
          <p:cNvSpPr/>
          <p:nvPr/>
        </p:nvSpPr>
        <p:spPr>
          <a:xfrm>
            <a:off x="879986" y="943898"/>
            <a:ext cx="4414684" cy="3500283"/>
          </a:xfrm>
          <a:prstGeom prst="roundRect">
            <a:avLst/>
          </a:prstGeom>
          <a:solidFill>
            <a:schemeClr val="accent1">
              <a:lumMod val="60000"/>
              <a:lumOff val="4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Rectangle 18">
            <a:extLst>
              <a:ext uri="{FF2B5EF4-FFF2-40B4-BE49-F238E27FC236}">
                <a16:creationId xmlns:a16="http://schemas.microsoft.com/office/drawing/2014/main" id="{2522D42D-85F4-2036-C5BF-D98368D93A8C}"/>
              </a:ext>
            </a:extLst>
          </p:cNvPr>
          <p:cNvSpPr/>
          <p:nvPr/>
        </p:nvSpPr>
        <p:spPr>
          <a:xfrm>
            <a:off x="984194" y="2989011"/>
            <a:ext cx="6263149" cy="292509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endParaRPr lang="en-US" sz="1400" dirty="0">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209AAC58-624D-B050-58E3-60436FC03A4F}"/>
              </a:ext>
            </a:extLst>
          </p:cNvPr>
          <p:cNvSpPr/>
          <p:nvPr/>
        </p:nvSpPr>
        <p:spPr>
          <a:xfrm>
            <a:off x="5511947" y="929149"/>
            <a:ext cx="6504041" cy="3515032"/>
          </a:xfrm>
          <a:prstGeom prst="roundRect">
            <a:avLst/>
          </a:prstGeom>
          <a:solidFill>
            <a:schemeClr val="accent1">
              <a:lumMod val="60000"/>
              <a:lumOff val="4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TextBox 25">
            <a:extLst>
              <a:ext uri="{FF2B5EF4-FFF2-40B4-BE49-F238E27FC236}">
                <a16:creationId xmlns:a16="http://schemas.microsoft.com/office/drawing/2014/main" id="{F71FBD58-6B9B-0130-8121-4650BA0B94EF}"/>
              </a:ext>
            </a:extLst>
          </p:cNvPr>
          <p:cNvSpPr txBox="1"/>
          <p:nvPr/>
        </p:nvSpPr>
        <p:spPr>
          <a:xfrm>
            <a:off x="2146373" y="1080929"/>
            <a:ext cx="1986116" cy="400110"/>
          </a:xfrm>
          <a:prstGeom prst="rect">
            <a:avLst/>
          </a:prstGeom>
          <a:noFill/>
        </p:spPr>
        <p:txBody>
          <a:bodyPr wrap="square" rtlCol="0">
            <a:spAutoFit/>
          </a:bodyPr>
          <a:lstStyle/>
          <a:p>
            <a:r>
              <a:rPr lang="en-IN" sz="2000" dirty="0">
                <a:solidFill>
                  <a:schemeClr val="accent1">
                    <a:lumMod val="50000"/>
                  </a:schemeClr>
                </a:solidFill>
                <a:latin typeface="Times New Roman" panose="02020603050405020304" pitchFamily="18" charset="0"/>
                <a:cs typeface="Times New Roman" panose="02020603050405020304" pitchFamily="18" charset="0"/>
              </a:rPr>
              <a:t>Table Creation </a:t>
            </a:r>
          </a:p>
        </p:txBody>
      </p:sp>
      <p:sp>
        <p:nvSpPr>
          <p:cNvPr id="27" name="TextBox 26">
            <a:extLst>
              <a:ext uri="{FF2B5EF4-FFF2-40B4-BE49-F238E27FC236}">
                <a16:creationId xmlns:a16="http://schemas.microsoft.com/office/drawing/2014/main" id="{53924989-FF99-91F0-CE98-FAB85E478707}"/>
              </a:ext>
            </a:extLst>
          </p:cNvPr>
          <p:cNvSpPr txBox="1"/>
          <p:nvPr/>
        </p:nvSpPr>
        <p:spPr>
          <a:xfrm>
            <a:off x="7352050" y="1080929"/>
            <a:ext cx="2823834" cy="400110"/>
          </a:xfrm>
          <a:prstGeom prst="rect">
            <a:avLst/>
          </a:prstGeom>
          <a:noFill/>
        </p:spPr>
        <p:txBody>
          <a:bodyPr wrap="square" rtlCol="0">
            <a:spAutoFit/>
          </a:bodyPr>
          <a:lstStyle/>
          <a:p>
            <a:r>
              <a:rPr lang="en-IN" sz="2000" dirty="0">
                <a:solidFill>
                  <a:schemeClr val="accent1">
                    <a:lumMod val="50000"/>
                  </a:schemeClr>
                </a:solidFill>
                <a:latin typeface="Times New Roman" panose="02020603050405020304" pitchFamily="18" charset="0"/>
                <a:cs typeface="Times New Roman" panose="02020603050405020304" pitchFamily="18" charset="0"/>
              </a:rPr>
              <a:t>Inserting values into table </a:t>
            </a:r>
          </a:p>
        </p:txBody>
      </p:sp>
      <p:pic>
        <p:nvPicPr>
          <p:cNvPr id="9" name="Picture 8">
            <a:extLst>
              <a:ext uri="{FF2B5EF4-FFF2-40B4-BE49-F238E27FC236}">
                <a16:creationId xmlns:a16="http://schemas.microsoft.com/office/drawing/2014/main" id="{4BD7B1F9-36F9-8EFC-4272-694B65918FB5}"/>
              </a:ext>
            </a:extLst>
          </p:cNvPr>
          <p:cNvPicPr>
            <a:picLocks noChangeAspect="1"/>
          </p:cNvPicPr>
          <p:nvPr/>
        </p:nvPicPr>
        <p:blipFill>
          <a:blip r:embed="rId2">
            <a:alphaModFix amt="63000"/>
            <a:extLst>
              <a:ext uri="{BEBA8EAE-BF5A-486C-A8C5-ECC9F3942E4B}">
                <a14:imgProps xmlns:a14="http://schemas.microsoft.com/office/drawing/2010/main">
                  <a14:imgLayer r:embed="rId3">
                    <a14:imgEffect>
                      <a14:colorTemperature colorTemp="4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984194" y="1500515"/>
            <a:ext cx="4079420" cy="2744058"/>
          </a:xfrm>
          <a:prstGeom prst="rect">
            <a:avLst/>
          </a:prstGeom>
        </p:spPr>
      </p:pic>
      <p:pic>
        <p:nvPicPr>
          <p:cNvPr id="11" name="Picture 10">
            <a:extLst>
              <a:ext uri="{FF2B5EF4-FFF2-40B4-BE49-F238E27FC236}">
                <a16:creationId xmlns:a16="http://schemas.microsoft.com/office/drawing/2014/main" id="{D306BD9F-F448-C7FF-B690-6A7D988E9B0F}"/>
              </a:ext>
            </a:extLst>
          </p:cNvPr>
          <p:cNvPicPr>
            <a:picLocks noChangeAspect="1"/>
          </p:cNvPicPr>
          <p:nvPr/>
        </p:nvPicPr>
        <p:blipFill>
          <a:blip r:embed="rId4">
            <a:alphaModFix amt="63000"/>
            <a:extLst>
              <a:ext uri="{BEBA8EAE-BF5A-486C-A8C5-ECC9F3942E4B}">
                <a14:imgProps xmlns:a14="http://schemas.microsoft.com/office/drawing/2010/main">
                  <a14:imgLayer r:embed="rId5">
                    <a14:imgEffect>
                      <a14:colorTemperature colorTemp="4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5987844" y="2252733"/>
            <a:ext cx="5889523" cy="1007048"/>
          </a:xfrm>
          <a:prstGeom prst="rect">
            <a:avLst/>
          </a:prstGeom>
        </p:spPr>
      </p:pic>
      <p:pic>
        <p:nvPicPr>
          <p:cNvPr id="15" name="Picture 14">
            <a:extLst>
              <a:ext uri="{FF2B5EF4-FFF2-40B4-BE49-F238E27FC236}">
                <a16:creationId xmlns:a16="http://schemas.microsoft.com/office/drawing/2014/main" id="{25AD8D21-B973-EDAD-B2DD-F6786BD7D6D4}"/>
              </a:ext>
            </a:extLst>
          </p:cNvPr>
          <p:cNvPicPr>
            <a:picLocks noChangeAspect="1"/>
          </p:cNvPicPr>
          <p:nvPr/>
        </p:nvPicPr>
        <p:blipFill>
          <a:blip r:embed="rId6">
            <a:alphaModFix amt="63000"/>
            <a:extLst>
              <a:ext uri="{BEBA8EAE-BF5A-486C-A8C5-ECC9F3942E4B}">
                <a14:imgProps xmlns:a14="http://schemas.microsoft.com/office/drawing/2010/main">
                  <a14:imgLayer r:embed="rId7">
                    <a14:imgEffect>
                      <a14:colorTemperature colorTemp="4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5987844" y="5193291"/>
            <a:ext cx="5889523" cy="905778"/>
          </a:xfrm>
          <a:prstGeom prst="rect">
            <a:avLst/>
          </a:prstGeom>
        </p:spPr>
      </p:pic>
      <p:pic>
        <p:nvPicPr>
          <p:cNvPr id="18" name="Picture 17">
            <a:extLst>
              <a:ext uri="{FF2B5EF4-FFF2-40B4-BE49-F238E27FC236}">
                <a16:creationId xmlns:a16="http://schemas.microsoft.com/office/drawing/2014/main" id="{78258562-4D53-6B51-A184-31A7729DBE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4194" y="110613"/>
            <a:ext cx="678426" cy="678426"/>
          </a:xfrm>
          <a:prstGeom prst="rect">
            <a:avLst/>
          </a:prstGeom>
        </p:spPr>
      </p:pic>
    </p:spTree>
    <p:extLst>
      <p:ext uri="{BB962C8B-B14F-4D97-AF65-F5344CB8AC3E}">
        <p14:creationId xmlns:p14="http://schemas.microsoft.com/office/powerpoint/2010/main" val="990355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81F627E2-E294-28C5-CD4A-DEF0C7315079}"/>
              </a:ext>
            </a:extLst>
          </p:cNvPr>
          <p:cNvSpPr/>
          <p:nvPr/>
        </p:nvSpPr>
        <p:spPr>
          <a:xfrm>
            <a:off x="879986" y="4537599"/>
            <a:ext cx="11136002" cy="2217162"/>
          </a:xfrm>
          <a:prstGeom prst="roundRect">
            <a:avLst/>
          </a:prstGeom>
          <a:solidFill>
            <a:schemeClr val="accent1">
              <a:lumMod val="60000"/>
              <a:lumOff val="4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400" dirty="0">
                <a:solidFill>
                  <a:schemeClr val="accent1">
                    <a:lumMod val="50000"/>
                  </a:schemeClr>
                </a:solidFill>
                <a:latin typeface="Times New Roman" panose="02020603050405020304" pitchFamily="18" charset="0"/>
                <a:cs typeface="Times New Roman" panose="02020603050405020304" pitchFamily="18" charset="0"/>
              </a:rPr>
              <a:t>       SELECT * FROM STAFF;</a:t>
            </a:r>
            <a:endParaRPr lang="en-IN"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37A8CC46-1A9C-479A-D7E3-ECF19510806B}"/>
              </a:ext>
            </a:extLst>
          </p:cNvPr>
          <p:cNvSpPr/>
          <p:nvPr/>
        </p:nvSpPr>
        <p:spPr>
          <a:xfrm>
            <a:off x="88490" y="68833"/>
            <a:ext cx="678426" cy="66859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6000" b="1" dirty="0">
                <a:latin typeface="Times New Roman" panose="02020603050405020304" pitchFamily="18" charset="0"/>
                <a:cs typeface="Times New Roman" panose="02020603050405020304" pitchFamily="18" charset="0"/>
              </a:rPr>
              <a:t>S</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Q</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L</a:t>
            </a:r>
          </a:p>
        </p:txBody>
      </p:sp>
      <p:sp>
        <p:nvSpPr>
          <p:cNvPr id="5" name="Rectangle: Rounded Corners 4">
            <a:extLst>
              <a:ext uri="{FF2B5EF4-FFF2-40B4-BE49-F238E27FC236}">
                <a16:creationId xmlns:a16="http://schemas.microsoft.com/office/drawing/2014/main" id="{1325A565-9556-2F09-748D-3A3ED9EF2C92}"/>
              </a:ext>
            </a:extLst>
          </p:cNvPr>
          <p:cNvSpPr/>
          <p:nvPr/>
        </p:nvSpPr>
        <p:spPr>
          <a:xfrm>
            <a:off x="879986" y="68833"/>
            <a:ext cx="11223523" cy="7570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4400" dirty="0">
                <a:latin typeface="Times New Roman" panose="02020603050405020304" pitchFamily="18" charset="0"/>
                <a:cs typeface="Times New Roman" panose="02020603050405020304" pitchFamily="18" charset="0"/>
              </a:rPr>
              <a:t>				STAFF - TABLE</a:t>
            </a:r>
          </a:p>
        </p:txBody>
      </p:sp>
      <p:sp>
        <p:nvSpPr>
          <p:cNvPr id="12" name="Rectangle: Rounded Corners 11">
            <a:extLst>
              <a:ext uri="{FF2B5EF4-FFF2-40B4-BE49-F238E27FC236}">
                <a16:creationId xmlns:a16="http://schemas.microsoft.com/office/drawing/2014/main" id="{5602900C-3DD5-E492-DDD9-4B029E167776}"/>
              </a:ext>
            </a:extLst>
          </p:cNvPr>
          <p:cNvSpPr/>
          <p:nvPr/>
        </p:nvSpPr>
        <p:spPr>
          <a:xfrm>
            <a:off x="9026013" y="159064"/>
            <a:ext cx="2989975" cy="580103"/>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accent1">
                    <a:lumMod val="50000"/>
                  </a:schemeClr>
                </a:solidFill>
                <a:latin typeface="Times New Roman" panose="02020603050405020304" pitchFamily="18" charset="0"/>
                <a:cs typeface="Times New Roman" panose="02020603050405020304" pitchFamily="18" charset="0"/>
              </a:rPr>
              <a:t># Columns 	: 10</a:t>
            </a:r>
          </a:p>
          <a:p>
            <a:r>
              <a:rPr lang="en-IN" dirty="0">
                <a:solidFill>
                  <a:schemeClr val="accent1">
                    <a:lumMod val="50000"/>
                  </a:schemeClr>
                </a:solidFill>
                <a:latin typeface="Times New Roman" panose="02020603050405020304" pitchFamily="18" charset="0"/>
                <a:cs typeface="Times New Roman" panose="02020603050405020304" pitchFamily="18" charset="0"/>
              </a:rPr>
              <a:t># Values   	: 23</a:t>
            </a:r>
          </a:p>
        </p:txBody>
      </p:sp>
      <p:sp>
        <p:nvSpPr>
          <p:cNvPr id="14" name="Rectangle: Rounded Corners 13">
            <a:extLst>
              <a:ext uri="{FF2B5EF4-FFF2-40B4-BE49-F238E27FC236}">
                <a16:creationId xmlns:a16="http://schemas.microsoft.com/office/drawing/2014/main" id="{F730D02E-658E-AD34-C516-0BFD27530E4A}"/>
              </a:ext>
            </a:extLst>
          </p:cNvPr>
          <p:cNvSpPr/>
          <p:nvPr/>
        </p:nvSpPr>
        <p:spPr>
          <a:xfrm>
            <a:off x="879986" y="943898"/>
            <a:ext cx="4414684" cy="3500283"/>
          </a:xfrm>
          <a:prstGeom prst="roundRect">
            <a:avLst/>
          </a:prstGeom>
          <a:solidFill>
            <a:schemeClr val="accent1">
              <a:lumMod val="60000"/>
              <a:lumOff val="4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Rectangle 18">
            <a:extLst>
              <a:ext uri="{FF2B5EF4-FFF2-40B4-BE49-F238E27FC236}">
                <a16:creationId xmlns:a16="http://schemas.microsoft.com/office/drawing/2014/main" id="{2522D42D-85F4-2036-C5BF-D98368D93A8C}"/>
              </a:ext>
            </a:extLst>
          </p:cNvPr>
          <p:cNvSpPr/>
          <p:nvPr/>
        </p:nvSpPr>
        <p:spPr>
          <a:xfrm>
            <a:off x="984194" y="2989011"/>
            <a:ext cx="6263149" cy="292509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endParaRPr lang="en-US" sz="1400" dirty="0">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209AAC58-624D-B050-58E3-60436FC03A4F}"/>
              </a:ext>
            </a:extLst>
          </p:cNvPr>
          <p:cNvSpPr/>
          <p:nvPr/>
        </p:nvSpPr>
        <p:spPr>
          <a:xfrm>
            <a:off x="5511947" y="929149"/>
            <a:ext cx="6504041" cy="3515032"/>
          </a:xfrm>
          <a:prstGeom prst="roundRect">
            <a:avLst/>
          </a:prstGeom>
          <a:solidFill>
            <a:schemeClr val="accent1">
              <a:lumMod val="60000"/>
              <a:lumOff val="4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TextBox 25">
            <a:extLst>
              <a:ext uri="{FF2B5EF4-FFF2-40B4-BE49-F238E27FC236}">
                <a16:creationId xmlns:a16="http://schemas.microsoft.com/office/drawing/2014/main" id="{F71FBD58-6B9B-0130-8121-4650BA0B94EF}"/>
              </a:ext>
            </a:extLst>
          </p:cNvPr>
          <p:cNvSpPr txBox="1"/>
          <p:nvPr/>
        </p:nvSpPr>
        <p:spPr>
          <a:xfrm>
            <a:off x="2146373" y="1080929"/>
            <a:ext cx="1986116" cy="400110"/>
          </a:xfrm>
          <a:prstGeom prst="rect">
            <a:avLst/>
          </a:prstGeom>
          <a:noFill/>
        </p:spPr>
        <p:txBody>
          <a:bodyPr wrap="square" rtlCol="0">
            <a:spAutoFit/>
          </a:bodyPr>
          <a:lstStyle/>
          <a:p>
            <a:r>
              <a:rPr lang="en-IN" sz="2000" dirty="0">
                <a:solidFill>
                  <a:schemeClr val="accent1">
                    <a:lumMod val="50000"/>
                  </a:schemeClr>
                </a:solidFill>
                <a:latin typeface="Times New Roman" panose="02020603050405020304" pitchFamily="18" charset="0"/>
                <a:cs typeface="Times New Roman" panose="02020603050405020304" pitchFamily="18" charset="0"/>
              </a:rPr>
              <a:t>Table Creation </a:t>
            </a:r>
          </a:p>
        </p:txBody>
      </p:sp>
      <p:sp>
        <p:nvSpPr>
          <p:cNvPr id="27" name="TextBox 26">
            <a:extLst>
              <a:ext uri="{FF2B5EF4-FFF2-40B4-BE49-F238E27FC236}">
                <a16:creationId xmlns:a16="http://schemas.microsoft.com/office/drawing/2014/main" id="{53924989-FF99-91F0-CE98-FAB85E478707}"/>
              </a:ext>
            </a:extLst>
          </p:cNvPr>
          <p:cNvSpPr txBox="1"/>
          <p:nvPr/>
        </p:nvSpPr>
        <p:spPr>
          <a:xfrm>
            <a:off x="7352050" y="1080929"/>
            <a:ext cx="2823834" cy="400110"/>
          </a:xfrm>
          <a:prstGeom prst="rect">
            <a:avLst/>
          </a:prstGeom>
          <a:noFill/>
        </p:spPr>
        <p:txBody>
          <a:bodyPr wrap="square" rtlCol="0">
            <a:spAutoFit/>
          </a:bodyPr>
          <a:lstStyle/>
          <a:p>
            <a:r>
              <a:rPr lang="en-IN" sz="2000" dirty="0">
                <a:solidFill>
                  <a:schemeClr val="accent1">
                    <a:lumMod val="50000"/>
                  </a:schemeClr>
                </a:solidFill>
                <a:latin typeface="Times New Roman" panose="02020603050405020304" pitchFamily="18" charset="0"/>
                <a:cs typeface="Times New Roman" panose="02020603050405020304" pitchFamily="18" charset="0"/>
              </a:rPr>
              <a:t>Inserting values into table </a:t>
            </a:r>
          </a:p>
        </p:txBody>
      </p:sp>
      <p:pic>
        <p:nvPicPr>
          <p:cNvPr id="7" name="Picture 6">
            <a:extLst>
              <a:ext uri="{FF2B5EF4-FFF2-40B4-BE49-F238E27FC236}">
                <a16:creationId xmlns:a16="http://schemas.microsoft.com/office/drawing/2014/main" id="{CC3923AE-867F-6662-4D23-324750BDA5F2}"/>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1075168" y="1526390"/>
            <a:ext cx="3911247" cy="2689266"/>
          </a:xfrm>
          <a:prstGeom prst="rect">
            <a:avLst/>
          </a:prstGeom>
        </p:spPr>
      </p:pic>
      <p:pic>
        <p:nvPicPr>
          <p:cNvPr id="9" name="Picture 8">
            <a:extLst>
              <a:ext uri="{FF2B5EF4-FFF2-40B4-BE49-F238E27FC236}">
                <a16:creationId xmlns:a16="http://schemas.microsoft.com/office/drawing/2014/main" id="{8DDF6E5E-CF5B-74DB-9E3B-53D4F14D4859}"/>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4000"/>
                    </a14:imgEffect>
                    <a14:imgEffect>
                      <a14:saturation sat="400000"/>
                    </a14:imgEffect>
                  </a14:imgLayer>
                </a14:imgProps>
              </a:ext>
              <a:ext uri="{28A0092B-C50C-407E-A947-70E740481C1C}">
                <a14:useLocalDpi xmlns:a14="http://schemas.microsoft.com/office/drawing/2010/main" val="0"/>
              </a:ext>
            </a:extLst>
          </a:blip>
          <a:srcRect r="5593"/>
          <a:stretch/>
        </p:blipFill>
        <p:spPr>
          <a:xfrm>
            <a:off x="5693843" y="1526390"/>
            <a:ext cx="6140248" cy="2689266"/>
          </a:xfrm>
          <a:prstGeom prst="rect">
            <a:avLst/>
          </a:prstGeom>
        </p:spPr>
      </p:pic>
      <p:pic>
        <p:nvPicPr>
          <p:cNvPr id="11" name="Picture 10">
            <a:extLst>
              <a:ext uri="{FF2B5EF4-FFF2-40B4-BE49-F238E27FC236}">
                <a16:creationId xmlns:a16="http://schemas.microsoft.com/office/drawing/2014/main" id="{F731AAD4-D611-461E-2A7B-34577499A18B}"/>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4000"/>
                    </a14:imgEffect>
                    <a14:imgEffect>
                      <a14:saturation sat="400000"/>
                    </a14:imgEffect>
                  </a14:imgLayer>
                </a14:imgProps>
              </a:ext>
              <a:ext uri="{28A0092B-C50C-407E-A947-70E740481C1C}">
                <a14:useLocalDpi xmlns:a14="http://schemas.microsoft.com/office/drawing/2010/main" val="0"/>
              </a:ext>
            </a:extLst>
          </a:blip>
          <a:srcRect r="3441"/>
          <a:stretch/>
        </p:blipFill>
        <p:spPr>
          <a:xfrm>
            <a:off x="5693843" y="4707933"/>
            <a:ext cx="6140248" cy="1991003"/>
          </a:xfrm>
          <a:prstGeom prst="rect">
            <a:avLst/>
          </a:prstGeom>
        </p:spPr>
      </p:pic>
      <p:pic>
        <p:nvPicPr>
          <p:cNvPr id="13" name="Picture 12">
            <a:extLst>
              <a:ext uri="{FF2B5EF4-FFF2-40B4-BE49-F238E27FC236}">
                <a16:creationId xmlns:a16="http://schemas.microsoft.com/office/drawing/2014/main" id="{2DA1E3CE-EF6F-552D-BBD6-CB9198E534E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4194" y="110613"/>
            <a:ext cx="678426" cy="678426"/>
          </a:xfrm>
          <a:prstGeom prst="rect">
            <a:avLst/>
          </a:prstGeom>
        </p:spPr>
      </p:pic>
    </p:spTree>
    <p:extLst>
      <p:ext uri="{BB962C8B-B14F-4D97-AF65-F5344CB8AC3E}">
        <p14:creationId xmlns:p14="http://schemas.microsoft.com/office/powerpoint/2010/main" val="3210308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81F627E2-E294-28C5-CD4A-DEF0C7315079}"/>
              </a:ext>
            </a:extLst>
          </p:cNvPr>
          <p:cNvSpPr/>
          <p:nvPr/>
        </p:nvSpPr>
        <p:spPr>
          <a:xfrm>
            <a:off x="879986" y="4537599"/>
            <a:ext cx="11136002" cy="2217162"/>
          </a:xfrm>
          <a:prstGeom prst="roundRect">
            <a:avLst/>
          </a:prstGeom>
          <a:solidFill>
            <a:schemeClr val="accent1">
              <a:lumMod val="60000"/>
              <a:lumOff val="4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t>		  </a:t>
            </a:r>
            <a:r>
              <a:rPr lang="en-IN" sz="2400" dirty="0">
                <a:solidFill>
                  <a:schemeClr val="accent1">
                    <a:lumMod val="50000"/>
                  </a:schemeClr>
                </a:solidFill>
                <a:latin typeface="Times New Roman" panose="02020603050405020304" pitchFamily="18" charset="0"/>
                <a:cs typeface="Times New Roman" panose="02020603050405020304" pitchFamily="18" charset="0"/>
              </a:rPr>
              <a:t>SELECT * FROM STAFF_SALARY;</a:t>
            </a:r>
            <a:endParaRPr lang="en-IN"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37A8CC46-1A9C-479A-D7E3-ECF19510806B}"/>
              </a:ext>
            </a:extLst>
          </p:cNvPr>
          <p:cNvSpPr/>
          <p:nvPr/>
        </p:nvSpPr>
        <p:spPr>
          <a:xfrm>
            <a:off x="88490" y="68833"/>
            <a:ext cx="678426" cy="66859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6000" b="1" dirty="0">
                <a:latin typeface="Times New Roman" panose="02020603050405020304" pitchFamily="18" charset="0"/>
                <a:cs typeface="Times New Roman" panose="02020603050405020304" pitchFamily="18" charset="0"/>
              </a:rPr>
              <a:t>S</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Q</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L</a:t>
            </a:r>
          </a:p>
        </p:txBody>
      </p:sp>
      <p:sp>
        <p:nvSpPr>
          <p:cNvPr id="5" name="Rectangle: Rounded Corners 4">
            <a:extLst>
              <a:ext uri="{FF2B5EF4-FFF2-40B4-BE49-F238E27FC236}">
                <a16:creationId xmlns:a16="http://schemas.microsoft.com/office/drawing/2014/main" id="{1325A565-9556-2F09-748D-3A3ED9EF2C92}"/>
              </a:ext>
            </a:extLst>
          </p:cNvPr>
          <p:cNvSpPr/>
          <p:nvPr/>
        </p:nvSpPr>
        <p:spPr>
          <a:xfrm>
            <a:off x="879986" y="68833"/>
            <a:ext cx="11223523" cy="7570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4400" dirty="0">
                <a:latin typeface="Times New Roman" panose="02020603050405020304" pitchFamily="18" charset="0"/>
                <a:cs typeface="Times New Roman" panose="02020603050405020304" pitchFamily="18" charset="0"/>
              </a:rPr>
              <a:t>			STAFF_SALARY - TABLE</a:t>
            </a:r>
          </a:p>
        </p:txBody>
      </p:sp>
      <p:sp>
        <p:nvSpPr>
          <p:cNvPr id="12" name="Rectangle: Rounded Corners 11">
            <a:extLst>
              <a:ext uri="{FF2B5EF4-FFF2-40B4-BE49-F238E27FC236}">
                <a16:creationId xmlns:a16="http://schemas.microsoft.com/office/drawing/2014/main" id="{5602900C-3DD5-E492-DDD9-4B029E167776}"/>
              </a:ext>
            </a:extLst>
          </p:cNvPr>
          <p:cNvSpPr/>
          <p:nvPr/>
        </p:nvSpPr>
        <p:spPr>
          <a:xfrm>
            <a:off x="9026013" y="159064"/>
            <a:ext cx="2989975" cy="580103"/>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accent1">
                    <a:lumMod val="50000"/>
                  </a:schemeClr>
                </a:solidFill>
                <a:latin typeface="Times New Roman" panose="02020603050405020304" pitchFamily="18" charset="0"/>
                <a:cs typeface="Times New Roman" panose="02020603050405020304" pitchFamily="18" charset="0"/>
              </a:rPr>
              <a:t># Columns 	: 3</a:t>
            </a:r>
          </a:p>
          <a:p>
            <a:r>
              <a:rPr lang="en-IN" dirty="0">
                <a:solidFill>
                  <a:schemeClr val="accent1">
                    <a:lumMod val="50000"/>
                  </a:schemeClr>
                </a:solidFill>
                <a:latin typeface="Times New Roman" panose="02020603050405020304" pitchFamily="18" charset="0"/>
                <a:cs typeface="Times New Roman" panose="02020603050405020304" pitchFamily="18" charset="0"/>
              </a:rPr>
              <a:t># Values   	: 24</a:t>
            </a:r>
          </a:p>
        </p:txBody>
      </p:sp>
      <p:sp>
        <p:nvSpPr>
          <p:cNvPr id="14" name="Rectangle: Rounded Corners 13">
            <a:extLst>
              <a:ext uri="{FF2B5EF4-FFF2-40B4-BE49-F238E27FC236}">
                <a16:creationId xmlns:a16="http://schemas.microsoft.com/office/drawing/2014/main" id="{F730D02E-658E-AD34-C516-0BFD27530E4A}"/>
              </a:ext>
            </a:extLst>
          </p:cNvPr>
          <p:cNvSpPr/>
          <p:nvPr/>
        </p:nvSpPr>
        <p:spPr>
          <a:xfrm>
            <a:off x="879986" y="943898"/>
            <a:ext cx="4414684" cy="3500283"/>
          </a:xfrm>
          <a:prstGeom prst="roundRect">
            <a:avLst/>
          </a:prstGeom>
          <a:solidFill>
            <a:schemeClr val="accent1">
              <a:lumMod val="60000"/>
              <a:lumOff val="4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Rectangle 18">
            <a:extLst>
              <a:ext uri="{FF2B5EF4-FFF2-40B4-BE49-F238E27FC236}">
                <a16:creationId xmlns:a16="http://schemas.microsoft.com/office/drawing/2014/main" id="{2522D42D-85F4-2036-C5BF-D98368D93A8C}"/>
              </a:ext>
            </a:extLst>
          </p:cNvPr>
          <p:cNvSpPr/>
          <p:nvPr/>
        </p:nvSpPr>
        <p:spPr>
          <a:xfrm>
            <a:off x="984194" y="2989011"/>
            <a:ext cx="6263149" cy="292509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endParaRPr lang="en-US" sz="1400" dirty="0">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209AAC58-624D-B050-58E3-60436FC03A4F}"/>
              </a:ext>
            </a:extLst>
          </p:cNvPr>
          <p:cNvSpPr/>
          <p:nvPr/>
        </p:nvSpPr>
        <p:spPr>
          <a:xfrm>
            <a:off x="5511947" y="929149"/>
            <a:ext cx="6504041" cy="3515032"/>
          </a:xfrm>
          <a:prstGeom prst="roundRect">
            <a:avLst/>
          </a:prstGeom>
          <a:solidFill>
            <a:schemeClr val="accent1">
              <a:lumMod val="60000"/>
              <a:lumOff val="4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TextBox 25">
            <a:extLst>
              <a:ext uri="{FF2B5EF4-FFF2-40B4-BE49-F238E27FC236}">
                <a16:creationId xmlns:a16="http://schemas.microsoft.com/office/drawing/2014/main" id="{F71FBD58-6B9B-0130-8121-4650BA0B94EF}"/>
              </a:ext>
            </a:extLst>
          </p:cNvPr>
          <p:cNvSpPr txBox="1"/>
          <p:nvPr/>
        </p:nvSpPr>
        <p:spPr>
          <a:xfrm>
            <a:off x="2146373" y="1080929"/>
            <a:ext cx="1986116" cy="400110"/>
          </a:xfrm>
          <a:prstGeom prst="rect">
            <a:avLst/>
          </a:prstGeom>
          <a:noFill/>
        </p:spPr>
        <p:txBody>
          <a:bodyPr wrap="square" rtlCol="0">
            <a:spAutoFit/>
          </a:bodyPr>
          <a:lstStyle/>
          <a:p>
            <a:r>
              <a:rPr lang="en-IN" sz="2000" dirty="0">
                <a:solidFill>
                  <a:schemeClr val="accent1">
                    <a:lumMod val="50000"/>
                  </a:schemeClr>
                </a:solidFill>
                <a:latin typeface="Times New Roman" panose="02020603050405020304" pitchFamily="18" charset="0"/>
                <a:cs typeface="Times New Roman" panose="02020603050405020304" pitchFamily="18" charset="0"/>
              </a:rPr>
              <a:t>Table Creation </a:t>
            </a:r>
          </a:p>
        </p:txBody>
      </p:sp>
      <p:sp>
        <p:nvSpPr>
          <p:cNvPr id="27" name="TextBox 26">
            <a:extLst>
              <a:ext uri="{FF2B5EF4-FFF2-40B4-BE49-F238E27FC236}">
                <a16:creationId xmlns:a16="http://schemas.microsoft.com/office/drawing/2014/main" id="{53924989-FF99-91F0-CE98-FAB85E478707}"/>
              </a:ext>
            </a:extLst>
          </p:cNvPr>
          <p:cNvSpPr txBox="1"/>
          <p:nvPr/>
        </p:nvSpPr>
        <p:spPr>
          <a:xfrm>
            <a:off x="7352050" y="1080929"/>
            <a:ext cx="2823834" cy="400110"/>
          </a:xfrm>
          <a:prstGeom prst="rect">
            <a:avLst/>
          </a:prstGeom>
          <a:noFill/>
        </p:spPr>
        <p:txBody>
          <a:bodyPr wrap="square" rtlCol="0">
            <a:spAutoFit/>
          </a:bodyPr>
          <a:lstStyle/>
          <a:p>
            <a:r>
              <a:rPr lang="en-IN" sz="2000" dirty="0">
                <a:solidFill>
                  <a:schemeClr val="accent1">
                    <a:lumMod val="50000"/>
                  </a:schemeClr>
                </a:solidFill>
                <a:latin typeface="Times New Roman" panose="02020603050405020304" pitchFamily="18" charset="0"/>
                <a:cs typeface="Times New Roman" panose="02020603050405020304" pitchFamily="18" charset="0"/>
              </a:rPr>
              <a:t>Inserting values into table </a:t>
            </a:r>
          </a:p>
        </p:txBody>
      </p:sp>
      <p:pic>
        <p:nvPicPr>
          <p:cNvPr id="3" name="Picture 2">
            <a:extLst>
              <a:ext uri="{FF2B5EF4-FFF2-40B4-BE49-F238E27FC236}">
                <a16:creationId xmlns:a16="http://schemas.microsoft.com/office/drawing/2014/main" id="{59D91328-7F1E-654A-28D2-05F932D3F973}"/>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1170407" y="1762442"/>
            <a:ext cx="3833842" cy="2217162"/>
          </a:xfrm>
          <a:prstGeom prst="rect">
            <a:avLst/>
          </a:prstGeom>
        </p:spPr>
      </p:pic>
      <p:pic>
        <p:nvPicPr>
          <p:cNvPr id="9" name="Picture 8">
            <a:extLst>
              <a:ext uri="{FF2B5EF4-FFF2-40B4-BE49-F238E27FC236}">
                <a16:creationId xmlns:a16="http://schemas.microsoft.com/office/drawing/2014/main" id="{E9AE44C0-3017-03E2-F1EC-90254CBA29CC}"/>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5894798" y="1628675"/>
            <a:ext cx="5933407" cy="2547185"/>
          </a:xfrm>
          <a:prstGeom prst="rect">
            <a:avLst/>
          </a:prstGeom>
        </p:spPr>
      </p:pic>
      <p:pic>
        <p:nvPicPr>
          <p:cNvPr id="11" name="Picture 10">
            <a:extLst>
              <a:ext uri="{FF2B5EF4-FFF2-40B4-BE49-F238E27FC236}">
                <a16:creationId xmlns:a16="http://schemas.microsoft.com/office/drawing/2014/main" id="{CE2F6381-D7A6-30D6-8DC2-ED579FD9057F}"/>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4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7971466" y="4645749"/>
            <a:ext cx="3640431" cy="2109012"/>
          </a:xfrm>
          <a:prstGeom prst="rect">
            <a:avLst/>
          </a:prstGeom>
        </p:spPr>
      </p:pic>
      <p:pic>
        <p:nvPicPr>
          <p:cNvPr id="13" name="Picture 12">
            <a:extLst>
              <a:ext uri="{FF2B5EF4-FFF2-40B4-BE49-F238E27FC236}">
                <a16:creationId xmlns:a16="http://schemas.microsoft.com/office/drawing/2014/main" id="{7A173AC2-C9B6-5335-23F2-3285E93D2C6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4194" y="110613"/>
            <a:ext cx="678426" cy="678426"/>
          </a:xfrm>
          <a:prstGeom prst="rect">
            <a:avLst/>
          </a:prstGeom>
        </p:spPr>
      </p:pic>
    </p:spTree>
    <p:extLst>
      <p:ext uri="{BB962C8B-B14F-4D97-AF65-F5344CB8AC3E}">
        <p14:creationId xmlns:p14="http://schemas.microsoft.com/office/powerpoint/2010/main" val="2577225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81F627E2-E294-28C5-CD4A-DEF0C7315079}"/>
              </a:ext>
            </a:extLst>
          </p:cNvPr>
          <p:cNvSpPr/>
          <p:nvPr/>
        </p:nvSpPr>
        <p:spPr>
          <a:xfrm>
            <a:off x="879986" y="4537599"/>
            <a:ext cx="11136002" cy="2217162"/>
          </a:xfrm>
          <a:prstGeom prst="roundRect">
            <a:avLst/>
          </a:prstGeom>
          <a:solidFill>
            <a:schemeClr val="accent1">
              <a:lumMod val="60000"/>
              <a:lumOff val="4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t>	  </a:t>
            </a:r>
            <a:r>
              <a:rPr lang="en-IN" sz="2400" dirty="0">
                <a:solidFill>
                  <a:schemeClr val="accent1">
                    <a:lumMod val="50000"/>
                  </a:schemeClr>
                </a:solidFill>
                <a:latin typeface="Times New Roman" panose="02020603050405020304" pitchFamily="18" charset="0"/>
                <a:cs typeface="Times New Roman" panose="02020603050405020304" pitchFamily="18" charset="0"/>
              </a:rPr>
              <a:t>SELECT * FROM SUBJECTS ;</a:t>
            </a:r>
            <a:endParaRPr lang="en-IN"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37A8CC46-1A9C-479A-D7E3-ECF19510806B}"/>
              </a:ext>
            </a:extLst>
          </p:cNvPr>
          <p:cNvSpPr/>
          <p:nvPr/>
        </p:nvSpPr>
        <p:spPr>
          <a:xfrm>
            <a:off x="88490" y="68833"/>
            <a:ext cx="678426" cy="66859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6000" b="1" dirty="0">
                <a:latin typeface="Times New Roman" panose="02020603050405020304" pitchFamily="18" charset="0"/>
                <a:cs typeface="Times New Roman" panose="02020603050405020304" pitchFamily="18" charset="0"/>
              </a:rPr>
              <a:t>S</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Q</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L</a:t>
            </a:r>
          </a:p>
        </p:txBody>
      </p:sp>
      <p:sp>
        <p:nvSpPr>
          <p:cNvPr id="5" name="Rectangle: Rounded Corners 4">
            <a:extLst>
              <a:ext uri="{FF2B5EF4-FFF2-40B4-BE49-F238E27FC236}">
                <a16:creationId xmlns:a16="http://schemas.microsoft.com/office/drawing/2014/main" id="{1325A565-9556-2F09-748D-3A3ED9EF2C92}"/>
              </a:ext>
            </a:extLst>
          </p:cNvPr>
          <p:cNvSpPr/>
          <p:nvPr/>
        </p:nvSpPr>
        <p:spPr>
          <a:xfrm>
            <a:off x="879986" y="68833"/>
            <a:ext cx="11223523" cy="7570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4400" dirty="0">
                <a:latin typeface="Times New Roman" panose="02020603050405020304" pitchFamily="18" charset="0"/>
                <a:cs typeface="Times New Roman" panose="02020603050405020304" pitchFamily="18" charset="0"/>
              </a:rPr>
              <a:t>				SUBJECTS - TABLE</a:t>
            </a:r>
          </a:p>
        </p:txBody>
      </p:sp>
      <p:sp>
        <p:nvSpPr>
          <p:cNvPr id="12" name="Rectangle: Rounded Corners 11">
            <a:extLst>
              <a:ext uri="{FF2B5EF4-FFF2-40B4-BE49-F238E27FC236}">
                <a16:creationId xmlns:a16="http://schemas.microsoft.com/office/drawing/2014/main" id="{5602900C-3DD5-E492-DDD9-4B029E167776}"/>
              </a:ext>
            </a:extLst>
          </p:cNvPr>
          <p:cNvSpPr/>
          <p:nvPr/>
        </p:nvSpPr>
        <p:spPr>
          <a:xfrm>
            <a:off x="9026013" y="159064"/>
            <a:ext cx="2989975" cy="580103"/>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accent1">
                    <a:lumMod val="50000"/>
                  </a:schemeClr>
                </a:solidFill>
                <a:latin typeface="Times New Roman" panose="02020603050405020304" pitchFamily="18" charset="0"/>
                <a:cs typeface="Times New Roman" panose="02020603050405020304" pitchFamily="18" charset="0"/>
              </a:rPr>
              <a:t># Columns 	: 2</a:t>
            </a:r>
          </a:p>
          <a:p>
            <a:r>
              <a:rPr lang="en-IN" dirty="0">
                <a:solidFill>
                  <a:schemeClr val="accent1">
                    <a:lumMod val="50000"/>
                  </a:schemeClr>
                </a:solidFill>
                <a:latin typeface="Times New Roman" panose="02020603050405020304" pitchFamily="18" charset="0"/>
                <a:cs typeface="Times New Roman" panose="02020603050405020304" pitchFamily="18" charset="0"/>
              </a:rPr>
              <a:t># Values   	: 12</a:t>
            </a:r>
          </a:p>
        </p:txBody>
      </p:sp>
      <p:sp>
        <p:nvSpPr>
          <p:cNvPr id="14" name="Rectangle: Rounded Corners 13">
            <a:extLst>
              <a:ext uri="{FF2B5EF4-FFF2-40B4-BE49-F238E27FC236}">
                <a16:creationId xmlns:a16="http://schemas.microsoft.com/office/drawing/2014/main" id="{F730D02E-658E-AD34-C516-0BFD27530E4A}"/>
              </a:ext>
            </a:extLst>
          </p:cNvPr>
          <p:cNvSpPr/>
          <p:nvPr/>
        </p:nvSpPr>
        <p:spPr>
          <a:xfrm>
            <a:off x="879986" y="943898"/>
            <a:ext cx="4414684" cy="3500283"/>
          </a:xfrm>
          <a:prstGeom prst="roundRect">
            <a:avLst/>
          </a:prstGeom>
          <a:solidFill>
            <a:schemeClr val="accent1">
              <a:lumMod val="60000"/>
              <a:lumOff val="4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Rectangle 18">
            <a:extLst>
              <a:ext uri="{FF2B5EF4-FFF2-40B4-BE49-F238E27FC236}">
                <a16:creationId xmlns:a16="http://schemas.microsoft.com/office/drawing/2014/main" id="{2522D42D-85F4-2036-C5BF-D98368D93A8C}"/>
              </a:ext>
            </a:extLst>
          </p:cNvPr>
          <p:cNvSpPr/>
          <p:nvPr/>
        </p:nvSpPr>
        <p:spPr>
          <a:xfrm>
            <a:off x="984194" y="2989011"/>
            <a:ext cx="6263149" cy="292509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endParaRPr lang="en-US" sz="1400" dirty="0">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209AAC58-624D-B050-58E3-60436FC03A4F}"/>
              </a:ext>
            </a:extLst>
          </p:cNvPr>
          <p:cNvSpPr/>
          <p:nvPr/>
        </p:nvSpPr>
        <p:spPr>
          <a:xfrm>
            <a:off x="5511947" y="929149"/>
            <a:ext cx="6504041" cy="3515032"/>
          </a:xfrm>
          <a:prstGeom prst="roundRect">
            <a:avLst/>
          </a:prstGeom>
          <a:solidFill>
            <a:schemeClr val="accent1">
              <a:lumMod val="60000"/>
              <a:lumOff val="4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TextBox 25">
            <a:extLst>
              <a:ext uri="{FF2B5EF4-FFF2-40B4-BE49-F238E27FC236}">
                <a16:creationId xmlns:a16="http://schemas.microsoft.com/office/drawing/2014/main" id="{F71FBD58-6B9B-0130-8121-4650BA0B94EF}"/>
              </a:ext>
            </a:extLst>
          </p:cNvPr>
          <p:cNvSpPr txBox="1"/>
          <p:nvPr/>
        </p:nvSpPr>
        <p:spPr>
          <a:xfrm>
            <a:off x="2146373" y="1080929"/>
            <a:ext cx="1986116" cy="400110"/>
          </a:xfrm>
          <a:prstGeom prst="rect">
            <a:avLst/>
          </a:prstGeom>
          <a:noFill/>
        </p:spPr>
        <p:txBody>
          <a:bodyPr wrap="square" rtlCol="0">
            <a:spAutoFit/>
          </a:bodyPr>
          <a:lstStyle/>
          <a:p>
            <a:r>
              <a:rPr lang="en-IN" sz="2000" dirty="0">
                <a:solidFill>
                  <a:schemeClr val="accent1">
                    <a:lumMod val="50000"/>
                  </a:schemeClr>
                </a:solidFill>
                <a:latin typeface="Times New Roman" panose="02020603050405020304" pitchFamily="18" charset="0"/>
                <a:cs typeface="Times New Roman" panose="02020603050405020304" pitchFamily="18" charset="0"/>
              </a:rPr>
              <a:t>Table Creation </a:t>
            </a:r>
          </a:p>
        </p:txBody>
      </p:sp>
      <p:sp>
        <p:nvSpPr>
          <p:cNvPr id="27" name="TextBox 26">
            <a:extLst>
              <a:ext uri="{FF2B5EF4-FFF2-40B4-BE49-F238E27FC236}">
                <a16:creationId xmlns:a16="http://schemas.microsoft.com/office/drawing/2014/main" id="{53924989-FF99-91F0-CE98-FAB85E478707}"/>
              </a:ext>
            </a:extLst>
          </p:cNvPr>
          <p:cNvSpPr txBox="1"/>
          <p:nvPr/>
        </p:nvSpPr>
        <p:spPr>
          <a:xfrm>
            <a:off x="7352050" y="1080929"/>
            <a:ext cx="2823834" cy="400110"/>
          </a:xfrm>
          <a:prstGeom prst="rect">
            <a:avLst/>
          </a:prstGeom>
          <a:noFill/>
        </p:spPr>
        <p:txBody>
          <a:bodyPr wrap="square" rtlCol="0">
            <a:spAutoFit/>
          </a:bodyPr>
          <a:lstStyle/>
          <a:p>
            <a:r>
              <a:rPr lang="en-IN" sz="2000" dirty="0">
                <a:solidFill>
                  <a:schemeClr val="accent1">
                    <a:lumMod val="50000"/>
                  </a:schemeClr>
                </a:solidFill>
                <a:latin typeface="Times New Roman" panose="02020603050405020304" pitchFamily="18" charset="0"/>
                <a:cs typeface="Times New Roman" panose="02020603050405020304" pitchFamily="18" charset="0"/>
              </a:rPr>
              <a:t>Inserting values into table </a:t>
            </a:r>
          </a:p>
        </p:txBody>
      </p:sp>
      <p:pic>
        <p:nvPicPr>
          <p:cNvPr id="3" name="Picture 2">
            <a:extLst>
              <a:ext uri="{FF2B5EF4-FFF2-40B4-BE49-F238E27FC236}">
                <a16:creationId xmlns:a16="http://schemas.microsoft.com/office/drawing/2014/main" id="{22B4FC4F-7D1D-5E4A-8DC6-1B6E8ACE91AC}"/>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1034692" y="1466533"/>
            <a:ext cx="4084638" cy="2672860"/>
          </a:xfrm>
          <a:prstGeom prst="rect">
            <a:avLst/>
          </a:prstGeom>
        </p:spPr>
      </p:pic>
      <p:pic>
        <p:nvPicPr>
          <p:cNvPr id="15" name="Picture 14">
            <a:extLst>
              <a:ext uri="{FF2B5EF4-FFF2-40B4-BE49-F238E27FC236}">
                <a16:creationId xmlns:a16="http://schemas.microsoft.com/office/drawing/2014/main" id="{48878D07-B8F6-BD1A-EB82-ADEB2C90830A}"/>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5692819" y="1584025"/>
            <a:ext cx="6174715" cy="2565200"/>
          </a:xfrm>
          <a:prstGeom prst="rect">
            <a:avLst/>
          </a:prstGeom>
        </p:spPr>
      </p:pic>
      <p:pic>
        <p:nvPicPr>
          <p:cNvPr id="18" name="Picture 17">
            <a:extLst>
              <a:ext uri="{FF2B5EF4-FFF2-40B4-BE49-F238E27FC236}">
                <a16:creationId xmlns:a16="http://schemas.microsoft.com/office/drawing/2014/main" id="{30F46620-262E-282E-522F-E753A74DA2C5}"/>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4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6731515" y="4602144"/>
            <a:ext cx="3789485" cy="2152617"/>
          </a:xfrm>
          <a:prstGeom prst="rect">
            <a:avLst/>
          </a:prstGeom>
        </p:spPr>
      </p:pic>
      <p:pic>
        <p:nvPicPr>
          <p:cNvPr id="8" name="Picture 7">
            <a:extLst>
              <a:ext uri="{FF2B5EF4-FFF2-40B4-BE49-F238E27FC236}">
                <a16:creationId xmlns:a16="http://schemas.microsoft.com/office/drawing/2014/main" id="{B7316C59-2404-D3B4-6D6E-EF8CC5A23A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4194" y="110613"/>
            <a:ext cx="678426" cy="678426"/>
          </a:xfrm>
          <a:prstGeom prst="rect">
            <a:avLst/>
          </a:prstGeom>
        </p:spPr>
      </p:pic>
    </p:spTree>
    <p:extLst>
      <p:ext uri="{BB962C8B-B14F-4D97-AF65-F5344CB8AC3E}">
        <p14:creationId xmlns:p14="http://schemas.microsoft.com/office/powerpoint/2010/main" val="836588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81F627E2-E294-28C5-CD4A-DEF0C7315079}"/>
              </a:ext>
            </a:extLst>
          </p:cNvPr>
          <p:cNvSpPr/>
          <p:nvPr/>
        </p:nvSpPr>
        <p:spPr>
          <a:xfrm>
            <a:off x="879986" y="4537599"/>
            <a:ext cx="11136002" cy="2217162"/>
          </a:xfrm>
          <a:prstGeom prst="roundRect">
            <a:avLst/>
          </a:prstGeom>
          <a:solidFill>
            <a:schemeClr val="accent1">
              <a:lumMod val="60000"/>
              <a:lumOff val="4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t>	  </a:t>
            </a:r>
            <a:r>
              <a:rPr lang="en-IN" sz="2400" dirty="0">
                <a:solidFill>
                  <a:schemeClr val="accent1">
                    <a:lumMod val="50000"/>
                  </a:schemeClr>
                </a:solidFill>
                <a:latin typeface="Times New Roman" panose="02020603050405020304" pitchFamily="18" charset="0"/>
                <a:cs typeface="Times New Roman" panose="02020603050405020304" pitchFamily="18" charset="0"/>
              </a:rPr>
              <a:t>SELECT * FROM CLASSES ;</a:t>
            </a:r>
            <a:endParaRPr lang="en-IN"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37A8CC46-1A9C-479A-D7E3-ECF19510806B}"/>
              </a:ext>
            </a:extLst>
          </p:cNvPr>
          <p:cNvSpPr/>
          <p:nvPr/>
        </p:nvSpPr>
        <p:spPr>
          <a:xfrm>
            <a:off x="88490" y="68833"/>
            <a:ext cx="678426" cy="6685928"/>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IN" sz="6000" b="1" dirty="0">
                <a:latin typeface="Times New Roman" panose="02020603050405020304" pitchFamily="18" charset="0"/>
                <a:cs typeface="Times New Roman" panose="02020603050405020304" pitchFamily="18" charset="0"/>
              </a:rPr>
              <a:t>S</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Q</a:t>
            </a:r>
          </a:p>
          <a:p>
            <a:pPr algn="ctr"/>
            <a:endParaRPr lang="en-IN" sz="6000" b="1" dirty="0">
              <a:latin typeface="Times New Roman" panose="02020603050405020304" pitchFamily="18" charset="0"/>
              <a:cs typeface="Times New Roman" panose="02020603050405020304" pitchFamily="18" charset="0"/>
            </a:endParaRPr>
          </a:p>
          <a:p>
            <a:pPr algn="ctr"/>
            <a:r>
              <a:rPr lang="en-IN" sz="6000" b="1" dirty="0">
                <a:latin typeface="Times New Roman" panose="02020603050405020304" pitchFamily="18" charset="0"/>
                <a:cs typeface="Times New Roman" panose="02020603050405020304" pitchFamily="18" charset="0"/>
              </a:rPr>
              <a:t>L</a:t>
            </a:r>
          </a:p>
        </p:txBody>
      </p:sp>
      <p:sp>
        <p:nvSpPr>
          <p:cNvPr id="5" name="Rectangle: Rounded Corners 4">
            <a:extLst>
              <a:ext uri="{FF2B5EF4-FFF2-40B4-BE49-F238E27FC236}">
                <a16:creationId xmlns:a16="http://schemas.microsoft.com/office/drawing/2014/main" id="{1325A565-9556-2F09-748D-3A3ED9EF2C92}"/>
              </a:ext>
            </a:extLst>
          </p:cNvPr>
          <p:cNvSpPr/>
          <p:nvPr/>
        </p:nvSpPr>
        <p:spPr>
          <a:xfrm>
            <a:off x="879986" y="68833"/>
            <a:ext cx="11223523" cy="75707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4400" dirty="0">
                <a:latin typeface="Times New Roman" panose="02020603050405020304" pitchFamily="18" charset="0"/>
                <a:cs typeface="Times New Roman" panose="02020603050405020304" pitchFamily="18" charset="0"/>
              </a:rPr>
              <a:t>			CLASSES	- TABLE</a:t>
            </a:r>
          </a:p>
        </p:txBody>
      </p:sp>
      <p:sp>
        <p:nvSpPr>
          <p:cNvPr id="12" name="Rectangle: Rounded Corners 11">
            <a:extLst>
              <a:ext uri="{FF2B5EF4-FFF2-40B4-BE49-F238E27FC236}">
                <a16:creationId xmlns:a16="http://schemas.microsoft.com/office/drawing/2014/main" id="{5602900C-3DD5-E492-DDD9-4B029E167776}"/>
              </a:ext>
            </a:extLst>
          </p:cNvPr>
          <p:cNvSpPr/>
          <p:nvPr/>
        </p:nvSpPr>
        <p:spPr>
          <a:xfrm>
            <a:off x="9026013" y="164066"/>
            <a:ext cx="2989975" cy="580103"/>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accent1">
                    <a:lumMod val="50000"/>
                  </a:schemeClr>
                </a:solidFill>
                <a:latin typeface="Times New Roman" panose="02020603050405020304" pitchFamily="18" charset="0"/>
                <a:cs typeface="Times New Roman" panose="02020603050405020304" pitchFamily="18" charset="0"/>
              </a:rPr>
              <a:t># Columns 	: 4</a:t>
            </a:r>
          </a:p>
          <a:p>
            <a:r>
              <a:rPr lang="en-IN" dirty="0">
                <a:solidFill>
                  <a:schemeClr val="accent1">
                    <a:lumMod val="50000"/>
                  </a:schemeClr>
                </a:solidFill>
                <a:latin typeface="Times New Roman" panose="02020603050405020304" pitchFamily="18" charset="0"/>
                <a:cs typeface="Times New Roman" panose="02020603050405020304" pitchFamily="18" charset="0"/>
              </a:rPr>
              <a:t># Values   	: 51</a:t>
            </a:r>
          </a:p>
        </p:txBody>
      </p:sp>
      <p:sp>
        <p:nvSpPr>
          <p:cNvPr id="14" name="Rectangle: Rounded Corners 13">
            <a:extLst>
              <a:ext uri="{FF2B5EF4-FFF2-40B4-BE49-F238E27FC236}">
                <a16:creationId xmlns:a16="http://schemas.microsoft.com/office/drawing/2014/main" id="{F730D02E-658E-AD34-C516-0BFD27530E4A}"/>
              </a:ext>
            </a:extLst>
          </p:cNvPr>
          <p:cNvSpPr/>
          <p:nvPr/>
        </p:nvSpPr>
        <p:spPr>
          <a:xfrm>
            <a:off x="879986" y="943898"/>
            <a:ext cx="4414684" cy="3500283"/>
          </a:xfrm>
          <a:prstGeom prst="roundRect">
            <a:avLst/>
          </a:prstGeom>
          <a:solidFill>
            <a:schemeClr val="accent1">
              <a:lumMod val="60000"/>
              <a:lumOff val="4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Rectangle 18">
            <a:extLst>
              <a:ext uri="{FF2B5EF4-FFF2-40B4-BE49-F238E27FC236}">
                <a16:creationId xmlns:a16="http://schemas.microsoft.com/office/drawing/2014/main" id="{2522D42D-85F4-2036-C5BF-D98368D93A8C}"/>
              </a:ext>
            </a:extLst>
          </p:cNvPr>
          <p:cNvSpPr/>
          <p:nvPr/>
        </p:nvSpPr>
        <p:spPr>
          <a:xfrm>
            <a:off x="984194" y="2989011"/>
            <a:ext cx="6263149" cy="292509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endParaRPr lang="en-US" sz="1400" dirty="0">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209AAC58-624D-B050-58E3-60436FC03A4F}"/>
              </a:ext>
            </a:extLst>
          </p:cNvPr>
          <p:cNvSpPr/>
          <p:nvPr/>
        </p:nvSpPr>
        <p:spPr>
          <a:xfrm>
            <a:off x="5511947" y="929149"/>
            <a:ext cx="6504041" cy="3515032"/>
          </a:xfrm>
          <a:prstGeom prst="roundRect">
            <a:avLst/>
          </a:prstGeom>
          <a:solidFill>
            <a:schemeClr val="accent1">
              <a:lumMod val="60000"/>
              <a:lumOff val="40000"/>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TextBox 25">
            <a:extLst>
              <a:ext uri="{FF2B5EF4-FFF2-40B4-BE49-F238E27FC236}">
                <a16:creationId xmlns:a16="http://schemas.microsoft.com/office/drawing/2014/main" id="{F71FBD58-6B9B-0130-8121-4650BA0B94EF}"/>
              </a:ext>
            </a:extLst>
          </p:cNvPr>
          <p:cNvSpPr txBox="1"/>
          <p:nvPr/>
        </p:nvSpPr>
        <p:spPr>
          <a:xfrm>
            <a:off x="2146373" y="1080929"/>
            <a:ext cx="1986116" cy="400110"/>
          </a:xfrm>
          <a:prstGeom prst="rect">
            <a:avLst/>
          </a:prstGeom>
          <a:noFill/>
        </p:spPr>
        <p:txBody>
          <a:bodyPr wrap="square" rtlCol="0">
            <a:spAutoFit/>
          </a:bodyPr>
          <a:lstStyle/>
          <a:p>
            <a:r>
              <a:rPr lang="en-IN" sz="2000" dirty="0">
                <a:solidFill>
                  <a:schemeClr val="accent1">
                    <a:lumMod val="50000"/>
                  </a:schemeClr>
                </a:solidFill>
                <a:latin typeface="Times New Roman" panose="02020603050405020304" pitchFamily="18" charset="0"/>
                <a:cs typeface="Times New Roman" panose="02020603050405020304" pitchFamily="18" charset="0"/>
              </a:rPr>
              <a:t>Table Creation </a:t>
            </a:r>
          </a:p>
        </p:txBody>
      </p:sp>
      <p:sp>
        <p:nvSpPr>
          <p:cNvPr id="27" name="TextBox 26">
            <a:extLst>
              <a:ext uri="{FF2B5EF4-FFF2-40B4-BE49-F238E27FC236}">
                <a16:creationId xmlns:a16="http://schemas.microsoft.com/office/drawing/2014/main" id="{53924989-FF99-91F0-CE98-FAB85E478707}"/>
              </a:ext>
            </a:extLst>
          </p:cNvPr>
          <p:cNvSpPr txBox="1"/>
          <p:nvPr/>
        </p:nvSpPr>
        <p:spPr>
          <a:xfrm>
            <a:off x="7352050" y="1080929"/>
            <a:ext cx="2823834" cy="400110"/>
          </a:xfrm>
          <a:prstGeom prst="rect">
            <a:avLst/>
          </a:prstGeom>
          <a:noFill/>
        </p:spPr>
        <p:txBody>
          <a:bodyPr wrap="square" rtlCol="0">
            <a:spAutoFit/>
          </a:bodyPr>
          <a:lstStyle/>
          <a:p>
            <a:r>
              <a:rPr lang="en-IN" sz="2000" dirty="0">
                <a:solidFill>
                  <a:schemeClr val="accent1">
                    <a:lumMod val="50000"/>
                  </a:schemeClr>
                </a:solidFill>
                <a:latin typeface="Times New Roman" panose="02020603050405020304" pitchFamily="18" charset="0"/>
                <a:cs typeface="Times New Roman" panose="02020603050405020304" pitchFamily="18" charset="0"/>
              </a:rPr>
              <a:t>Inserting values into table </a:t>
            </a:r>
          </a:p>
        </p:txBody>
      </p:sp>
      <p:pic>
        <p:nvPicPr>
          <p:cNvPr id="3" name="Picture 2">
            <a:extLst>
              <a:ext uri="{FF2B5EF4-FFF2-40B4-BE49-F238E27FC236}">
                <a16:creationId xmlns:a16="http://schemas.microsoft.com/office/drawing/2014/main" id="{D9A27108-6712-DF2E-A0BB-4B7F7F527B3D}"/>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963899" y="1574457"/>
            <a:ext cx="4218668" cy="2447973"/>
          </a:xfrm>
          <a:prstGeom prst="rect">
            <a:avLst/>
          </a:prstGeom>
        </p:spPr>
      </p:pic>
      <p:pic>
        <p:nvPicPr>
          <p:cNvPr id="8" name="Picture 7">
            <a:extLst>
              <a:ext uri="{FF2B5EF4-FFF2-40B4-BE49-F238E27FC236}">
                <a16:creationId xmlns:a16="http://schemas.microsoft.com/office/drawing/2014/main" id="{0A992FFB-B670-001C-C760-56114CB27D61}"/>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6127834" y="1578226"/>
            <a:ext cx="5272263" cy="2821570"/>
          </a:xfrm>
          <a:prstGeom prst="rect">
            <a:avLst/>
          </a:prstGeom>
        </p:spPr>
      </p:pic>
      <p:pic>
        <p:nvPicPr>
          <p:cNvPr id="10" name="Picture 9">
            <a:extLst>
              <a:ext uri="{FF2B5EF4-FFF2-40B4-BE49-F238E27FC236}">
                <a16:creationId xmlns:a16="http://schemas.microsoft.com/office/drawing/2014/main" id="{1F189FEB-693D-9501-868B-7FAAB7BB1442}"/>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4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6393306" y="4677652"/>
            <a:ext cx="4741321" cy="1937056"/>
          </a:xfrm>
          <a:prstGeom prst="rect">
            <a:avLst/>
          </a:prstGeom>
        </p:spPr>
      </p:pic>
      <p:pic>
        <p:nvPicPr>
          <p:cNvPr id="11" name="Picture 10">
            <a:extLst>
              <a:ext uri="{FF2B5EF4-FFF2-40B4-BE49-F238E27FC236}">
                <a16:creationId xmlns:a16="http://schemas.microsoft.com/office/drawing/2014/main" id="{328CF9F5-D2AE-96DA-50FA-04850BE131E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4194" y="110613"/>
            <a:ext cx="678426" cy="678426"/>
          </a:xfrm>
          <a:prstGeom prst="rect">
            <a:avLst/>
          </a:prstGeom>
        </p:spPr>
      </p:pic>
    </p:spTree>
    <p:extLst>
      <p:ext uri="{BB962C8B-B14F-4D97-AF65-F5344CB8AC3E}">
        <p14:creationId xmlns:p14="http://schemas.microsoft.com/office/powerpoint/2010/main" val="13638358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5AD0B8"/>
      </a:accent1>
      <a:accent2>
        <a:srgbClr val="47BB7E"/>
      </a:accent2>
      <a:accent3>
        <a:srgbClr val="96CD4B"/>
      </a:accent3>
      <a:accent4>
        <a:srgbClr val="61C7DD"/>
      </a:accent4>
      <a:accent5>
        <a:srgbClr val="2495CF"/>
      </a:accent5>
      <a:accent6>
        <a:srgbClr val="5A74D1"/>
      </a:accent6>
      <a:hlink>
        <a:srgbClr val="72CEBB"/>
      </a:hlink>
      <a:folHlink>
        <a:srgbClr val="98E6D6"/>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0F262FD6-3409-4039-A531-64BD4D2F99E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3049</TotalTime>
  <Words>3377</Words>
  <Application>Microsoft Office PowerPoint</Application>
  <PresentationFormat>Widescreen</PresentationFormat>
  <Paragraphs>510</Paragraphs>
  <Slides>34</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Century Gothic</vt:lpstr>
      <vt:lpstr>Times New Roman</vt:lpstr>
      <vt:lpstr>Mesh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Ayshath Lubna</dc:creator>
  <cp:lastModifiedBy>Ayshath Lubna</cp:lastModifiedBy>
  <cp:revision>1</cp:revision>
  <dcterms:created xsi:type="dcterms:W3CDTF">2024-05-18T17:01:34Z</dcterms:created>
  <dcterms:modified xsi:type="dcterms:W3CDTF">2024-05-23T17:26:04Z</dcterms:modified>
</cp:coreProperties>
</file>